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83" r:id="rId5"/>
    <p:sldId id="258" r:id="rId6"/>
    <p:sldId id="284" r:id="rId7"/>
    <p:sldId id="260" r:id="rId8"/>
    <p:sldId id="261" r:id="rId9"/>
    <p:sldId id="267" r:id="rId10"/>
    <p:sldId id="271" r:id="rId11"/>
    <p:sldId id="272" r:id="rId12"/>
    <p:sldId id="263" r:id="rId13"/>
    <p:sldId id="278" r:id="rId14"/>
    <p:sldId id="281" r:id="rId15"/>
    <p:sldId id="273" r:id="rId16"/>
    <p:sldId id="268" r:id="rId17"/>
    <p:sldId id="269" r:id="rId18"/>
    <p:sldId id="270" r:id="rId19"/>
    <p:sldId id="279" r:id="rId20"/>
    <p:sldId id="275" r:id="rId21"/>
    <p:sldId id="280" r:id="rId22"/>
    <p:sldId id="282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A58992-5F02-4F36-8513-05D0983D5B3A}" v="16" dt="2019-01-14T10:37:59.003"/>
    <p1510:client id="{8A943DF2-3232-46D3-B682-C8AB25434845}" v="2" dt="2019-01-16T11:11:26.567"/>
    <p1510:client id="{AAD7FDBE-658B-48DB-B685-37A579AA4B21}" v="11" dt="2019-01-18T14:44:16.164"/>
    <p1510:client id="{22BDE789-DB16-4BB2-A922-390BE090379D}" v="6" dt="2019-01-16T14:20:14.014"/>
    <p1510:client id="{42149091-0D42-43F8-862E-3015D2E2D410}" v="26" dt="2019-01-17T22:21:47.019"/>
    <p1510:client id="{C13D6498-C538-45D8-82E5-F891A25422AC}" v="4" dt="2019-01-17T18:02:24.883"/>
    <p1510:client id="{9E0F24DE-CC78-415E-833D-6F556E977339}" v="21" dt="2019-01-22T16:52:02.242"/>
    <p1510:client id="{96A75EC3-2F84-4782-AB19-1FCCFBB9D9EE}" v="2" dt="2019-01-22T17:08:28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17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Rocher" userId="bd710ea9e9f4c483" providerId="Windows Live" clId="Web-{57C6DB51-DF5A-4B35-91A4-C8E00DBB0F26}"/>
    <pc:docChg chg="addSld modSld">
      <pc:chgData name="Antoine Rocher" userId="bd710ea9e9f4c483" providerId="Windows Live" clId="Web-{57C6DB51-DF5A-4B35-91A4-C8E00DBB0F26}" dt="2019-01-14T12:15:16.272" v="593" actId="20577"/>
      <pc:docMkLst>
        <pc:docMk/>
      </pc:docMkLst>
      <pc:sldChg chg="addSp delSp modSp">
        <pc:chgData name="Antoine Rocher" userId="bd710ea9e9f4c483" providerId="Windows Live" clId="Web-{57C6DB51-DF5A-4B35-91A4-C8E00DBB0F26}" dt="2019-01-14T11:03:31.457" v="150" actId="1076"/>
        <pc:sldMkLst>
          <pc:docMk/>
          <pc:sldMk cId="2144806289" sldId="261"/>
        </pc:sldMkLst>
        <pc:spChg chg="mod">
          <ac:chgData name="Antoine Rocher" userId="bd710ea9e9f4c483" providerId="Windows Live" clId="Web-{57C6DB51-DF5A-4B35-91A4-C8E00DBB0F26}" dt="2019-01-14T10:57:49.689" v="5" actId="1076"/>
          <ac:spMkLst>
            <pc:docMk/>
            <pc:sldMk cId="2144806289" sldId="261"/>
            <ac:spMk id="2" creationId="{7CA1C9E7-44B7-41F5-8DED-D3A28F17A612}"/>
          </ac:spMkLst>
        </pc:spChg>
        <pc:spChg chg="mod">
          <ac:chgData name="Antoine Rocher" userId="bd710ea9e9f4c483" providerId="Windows Live" clId="Web-{57C6DB51-DF5A-4B35-91A4-C8E00DBB0F26}" dt="2019-01-14T11:00:45.832" v="67" actId="20577"/>
          <ac:spMkLst>
            <pc:docMk/>
            <pc:sldMk cId="2144806289" sldId="261"/>
            <ac:spMk id="3" creationId="{6ACE0724-E024-403C-94A6-BC5033DBFCC4}"/>
          </ac:spMkLst>
        </pc:spChg>
        <pc:spChg chg="add mod">
          <ac:chgData name="Antoine Rocher" userId="bd710ea9e9f4c483" providerId="Windows Live" clId="Web-{57C6DB51-DF5A-4B35-91A4-C8E00DBB0F26}" dt="2019-01-14T11:03:29.801" v="149" actId="1076"/>
          <ac:spMkLst>
            <pc:docMk/>
            <pc:sldMk cId="2144806289" sldId="261"/>
            <ac:spMk id="5" creationId="{E78C6CA0-30CB-4051-AD19-56F84458AC10}"/>
          </ac:spMkLst>
        </pc:spChg>
        <pc:picChg chg="mod">
          <ac:chgData name="Antoine Rocher" userId="bd710ea9e9f4c483" providerId="Windows Live" clId="Web-{57C6DB51-DF5A-4B35-91A4-C8E00DBB0F26}" dt="2019-01-14T11:00:21.175" v="45" actId="1076"/>
          <ac:picMkLst>
            <pc:docMk/>
            <pc:sldMk cId="2144806289" sldId="261"/>
            <ac:picMk id="4" creationId="{4E627C9D-6B23-43A6-9A64-351C87C40B0E}"/>
          </ac:picMkLst>
        </pc:picChg>
        <pc:picChg chg="add mod">
          <ac:chgData name="Antoine Rocher" userId="bd710ea9e9f4c483" providerId="Windows Live" clId="Web-{57C6DB51-DF5A-4B35-91A4-C8E00DBB0F26}" dt="2019-01-14T11:03:31.457" v="150" actId="1076"/>
          <ac:picMkLst>
            <pc:docMk/>
            <pc:sldMk cId="2144806289" sldId="261"/>
            <ac:picMk id="6" creationId="{1BF44518-B5D9-4B95-BB74-916E15BB8BD5}"/>
          </ac:picMkLst>
        </pc:picChg>
        <pc:picChg chg="del mod">
          <ac:chgData name="Antoine Rocher" userId="bd710ea9e9f4c483" providerId="Windows Live" clId="Web-{57C6DB51-DF5A-4B35-91A4-C8E00DBB0F26}" dt="2019-01-14T11:03:21.254" v="146"/>
          <ac:picMkLst>
            <pc:docMk/>
            <pc:sldMk cId="2144806289" sldId="261"/>
            <ac:picMk id="11" creationId="{46701CEE-2811-4C8E-9617-843057654E8A}"/>
          </ac:picMkLst>
        </pc:picChg>
      </pc:sldChg>
      <pc:sldChg chg="addSp modSp">
        <pc:chgData name="Antoine Rocher" userId="bd710ea9e9f4c483" providerId="Windows Live" clId="Web-{57C6DB51-DF5A-4B35-91A4-C8E00DBB0F26}" dt="2019-01-14T12:15:16.272" v="592" actId="20577"/>
        <pc:sldMkLst>
          <pc:docMk/>
          <pc:sldMk cId="2966504761" sldId="268"/>
        </pc:sldMkLst>
        <pc:spChg chg="mod">
          <ac:chgData name="Antoine Rocher" userId="bd710ea9e9f4c483" providerId="Windows Live" clId="Web-{57C6DB51-DF5A-4B35-91A4-C8E00DBB0F26}" dt="2019-01-14T11:04:29.614" v="194" actId="20577"/>
          <ac:spMkLst>
            <pc:docMk/>
            <pc:sldMk cId="2966504761" sldId="268"/>
            <ac:spMk id="2" creationId="{F2238C3C-DCE1-40C3-B819-27176E542724}"/>
          </ac:spMkLst>
        </pc:spChg>
        <pc:spChg chg="add mod">
          <ac:chgData name="Antoine Rocher" userId="bd710ea9e9f4c483" providerId="Windows Live" clId="Web-{57C6DB51-DF5A-4B35-91A4-C8E00DBB0F26}" dt="2019-01-14T12:15:16.272" v="592" actId="20577"/>
          <ac:spMkLst>
            <pc:docMk/>
            <pc:sldMk cId="2966504761" sldId="268"/>
            <ac:spMk id="3" creationId="{AA33AF7E-7B33-402C-B8DF-40BF8F691CFF}"/>
          </ac:spMkLst>
        </pc:spChg>
        <pc:picChg chg="mod">
          <ac:chgData name="Antoine Rocher" userId="bd710ea9e9f4c483" providerId="Windows Live" clId="Web-{57C6DB51-DF5A-4B35-91A4-C8E00DBB0F26}" dt="2019-01-14T11:04:40.911" v="198" actId="1076"/>
          <ac:picMkLst>
            <pc:docMk/>
            <pc:sldMk cId="2966504761" sldId="268"/>
            <ac:picMk id="4" creationId="{B9194570-E48C-4AC1-9473-084EB320E465}"/>
          </ac:picMkLst>
        </pc:picChg>
      </pc:sldChg>
      <pc:sldChg chg="addSp delSp modSp new">
        <pc:chgData name="Antoine Rocher" userId="bd710ea9e9f4c483" providerId="Windows Live" clId="Web-{57C6DB51-DF5A-4B35-91A4-C8E00DBB0F26}" dt="2019-01-14T11:47:26.935" v="580" actId="1076"/>
        <pc:sldMkLst>
          <pc:docMk/>
          <pc:sldMk cId="1662335081" sldId="269"/>
        </pc:sldMkLst>
        <pc:spChg chg="mod">
          <ac:chgData name="Antoine Rocher" userId="bd710ea9e9f4c483" providerId="Windows Live" clId="Web-{57C6DB51-DF5A-4B35-91A4-C8E00DBB0F26}" dt="2019-01-14T11:32:47.378" v="413" actId="1076"/>
          <ac:spMkLst>
            <pc:docMk/>
            <pc:sldMk cId="1662335081" sldId="269"/>
            <ac:spMk id="2" creationId="{BC7ABAA4-4320-4BBD-BA59-B2E7448B1F2A}"/>
          </ac:spMkLst>
        </pc:spChg>
        <pc:spChg chg="del">
          <ac:chgData name="Antoine Rocher" userId="bd710ea9e9f4c483" providerId="Windows Live" clId="Web-{57C6DB51-DF5A-4B35-91A4-C8E00DBB0F26}" dt="2019-01-14T11:31:43.096" v="407"/>
          <ac:spMkLst>
            <pc:docMk/>
            <pc:sldMk cId="1662335081" sldId="269"/>
            <ac:spMk id="3" creationId="{4CFF2107-B22F-4D0A-9549-E2CFD4854CED}"/>
          </ac:spMkLst>
        </pc:spChg>
        <pc:spChg chg="add mod">
          <ac:chgData name="Antoine Rocher" userId="bd710ea9e9f4c483" providerId="Windows Live" clId="Web-{57C6DB51-DF5A-4B35-91A4-C8E00DBB0F26}" dt="2019-01-14T11:45:31.465" v="517" actId="1076"/>
          <ac:spMkLst>
            <pc:docMk/>
            <pc:sldMk cId="1662335081" sldId="269"/>
            <ac:spMk id="12" creationId="{820B5ED3-2AB2-46D5-B79D-D0999A1B0AAE}"/>
          </ac:spMkLst>
        </pc:spChg>
        <pc:spChg chg="add del">
          <ac:chgData name="Antoine Rocher" userId="bd710ea9e9f4c483" providerId="Windows Live" clId="Web-{57C6DB51-DF5A-4B35-91A4-C8E00DBB0F26}" dt="2019-01-14T11:43:13.073" v="462"/>
          <ac:spMkLst>
            <pc:docMk/>
            <pc:sldMk cId="1662335081" sldId="269"/>
            <ac:spMk id="13" creationId="{6985AD12-7D15-4753-A0D7-A19E3B591FB6}"/>
          </ac:spMkLst>
        </pc:spChg>
        <pc:spChg chg="add mod">
          <ac:chgData name="Antoine Rocher" userId="bd710ea9e9f4c483" providerId="Windows Live" clId="Web-{57C6DB51-DF5A-4B35-91A4-C8E00DBB0F26}" dt="2019-01-14T11:45:27.793" v="516" actId="1076"/>
          <ac:spMkLst>
            <pc:docMk/>
            <pc:sldMk cId="1662335081" sldId="269"/>
            <ac:spMk id="14" creationId="{CDC5E03F-B0FF-453A-82DD-227D3B59F7C5}"/>
          </ac:spMkLst>
        </pc:spChg>
        <pc:spChg chg="add mod">
          <ac:chgData name="Antoine Rocher" userId="bd710ea9e9f4c483" providerId="Windows Live" clId="Web-{57C6DB51-DF5A-4B35-91A4-C8E00DBB0F26}" dt="2019-01-14T11:45:47.605" v="523" actId="1076"/>
          <ac:spMkLst>
            <pc:docMk/>
            <pc:sldMk cId="1662335081" sldId="269"/>
            <ac:spMk id="15" creationId="{D3BE007D-D841-4C0D-A5FD-40B833E24224}"/>
          </ac:spMkLst>
        </pc:spChg>
        <pc:spChg chg="add mod">
          <ac:chgData name="Antoine Rocher" userId="bd710ea9e9f4c483" providerId="Windows Live" clId="Web-{57C6DB51-DF5A-4B35-91A4-C8E00DBB0F26}" dt="2019-01-14T11:46:11.559" v="528" actId="1076"/>
          <ac:spMkLst>
            <pc:docMk/>
            <pc:sldMk cId="1662335081" sldId="269"/>
            <ac:spMk id="16" creationId="{2804423D-1847-4ECD-A44D-CE6C58FA8689}"/>
          </ac:spMkLst>
        </pc:spChg>
        <pc:spChg chg="add mod">
          <ac:chgData name="Antoine Rocher" userId="bd710ea9e9f4c483" providerId="Windows Live" clId="Web-{57C6DB51-DF5A-4B35-91A4-C8E00DBB0F26}" dt="2019-01-14T11:47:26.935" v="580" actId="1076"/>
          <ac:spMkLst>
            <pc:docMk/>
            <pc:sldMk cId="1662335081" sldId="269"/>
            <ac:spMk id="17" creationId="{18644129-513A-48DB-B276-5A7728EA88E4}"/>
          </ac:spMkLst>
        </pc:spChg>
        <pc:picChg chg="add mod modCrop">
          <ac:chgData name="Antoine Rocher" userId="bd710ea9e9f4c483" providerId="Windows Live" clId="Web-{57C6DB51-DF5A-4B35-91A4-C8E00DBB0F26}" dt="2019-01-14T11:45:14.855" v="510" actId="14100"/>
          <ac:picMkLst>
            <pc:docMk/>
            <pc:sldMk cId="1662335081" sldId="269"/>
            <ac:picMk id="4" creationId="{DAB7F6A8-F332-4122-AC70-F9CC31CFD0B7}"/>
          </ac:picMkLst>
        </pc:picChg>
        <pc:picChg chg="add mod">
          <ac:chgData name="Antoine Rocher" userId="bd710ea9e9f4c483" providerId="Windows Live" clId="Web-{57C6DB51-DF5A-4B35-91A4-C8E00DBB0F26}" dt="2019-01-14T11:46:19.543" v="529" actId="1076"/>
          <ac:picMkLst>
            <pc:docMk/>
            <pc:sldMk cId="1662335081" sldId="269"/>
            <ac:picMk id="6" creationId="{6F07077E-1492-4ED0-B63A-8E4CB48B1400}"/>
          </ac:picMkLst>
        </pc:picChg>
        <pc:cxnChg chg="add mod">
          <ac:chgData name="Antoine Rocher" userId="bd710ea9e9f4c483" providerId="Windows Live" clId="Web-{57C6DB51-DF5A-4B35-91A4-C8E00DBB0F26}" dt="2019-01-14T11:46:05.981" v="527" actId="14100"/>
          <ac:cxnSpMkLst>
            <pc:docMk/>
            <pc:sldMk cId="1662335081" sldId="269"/>
            <ac:cxnSpMk id="8" creationId="{05900A0D-AD09-4E6B-8517-18EE1AADBC93}"/>
          </ac:cxnSpMkLst>
        </pc:cxnChg>
        <pc:cxnChg chg="add mod">
          <ac:chgData name="Antoine Rocher" userId="bd710ea9e9f4c483" providerId="Windows Live" clId="Web-{57C6DB51-DF5A-4B35-91A4-C8E00DBB0F26}" dt="2019-01-14T11:45:35.512" v="519" actId="14100"/>
          <ac:cxnSpMkLst>
            <pc:docMk/>
            <pc:sldMk cId="1662335081" sldId="269"/>
            <ac:cxnSpMk id="9" creationId="{58FDE2AA-52B8-4D9E-9973-4DC092EE12C5}"/>
          </ac:cxnSpMkLst>
        </pc:cxnChg>
        <pc:cxnChg chg="add mod">
          <ac:chgData name="Antoine Rocher" userId="bd710ea9e9f4c483" providerId="Windows Live" clId="Web-{57C6DB51-DF5A-4B35-91A4-C8E00DBB0F26}" dt="2019-01-14T11:45:43.699" v="522" actId="14100"/>
          <ac:cxnSpMkLst>
            <pc:docMk/>
            <pc:sldMk cId="1662335081" sldId="269"/>
            <ac:cxnSpMk id="10" creationId="{90F9520C-104C-4D6C-9252-41298D2C7766}"/>
          </ac:cxnSpMkLst>
        </pc:cxnChg>
        <pc:cxnChg chg="add mod">
          <ac:chgData name="Antoine Rocher" userId="bd710ea9e9f4c483" providerId="Windows Live" clId="Web-{57C6DB51-DF5A-4B35-91A4-C8E00DBB0F26}" dt="2019-01-14T11:45:25.465" v="515" actId="14100"/>
          <ac:cxnSpMkLst>
            <pc:docMk/>
            <pc:sldMk cId="1662335081" sldId="269"/>
            <ac:cxnSpMk id="11" creationId="{3D78FA2A-F472-443A-9A22-1953F67AAD6F}"/>
          </ac:cxnSpMkLst>
        </pc:cxnChg>
      </pc:sldChg>
      <pc:sldChg chg="new">
        <pc:chgData name="Antoine Rocher" userId="bd710ea9e9f4c483" providerId="Windows Live" clId="Web-{57C6DB51-DF5A-4B35-91A4-C8E00DBB0F26}" dt="2019-01-14T11:47:39.544" v="581"/>
        <pc:sldMkLst>
          <pc:docMk/>
          <pc:sldMk cId="356723645" sldId="270"/>
        </pc:sldMkLst>
      </pc:sldChg>
    </pc:docChg>
  </pc:docChgLst>
  <pc:docChgLst>
    <pc:chgData name="Antoine Rocher" userId="bd710ea9e9f4c483" providerId="Windows Live" clId="Web-{88A58992-5F02-4F36-8513-05D0983D5B3A}"/>
    <pc:docChg chg="addSld delSld modSld sldOrd">
      <pc:chgData name="Antoine Rocher" userId="bd710ea9e9f4c483" providerId="Windows Live" clId="Web-{88A58992-5F02-4F36-8513-05D0983D5B3A}" dt="2019-01-14T10:53:28.035" v="1581" actId="1076"/>
      <pc:docMkLst>
        <pc:docMk/>
      </pc:docMkLst>
      <pc:sldChg chg="addSp delSp modSp mod setBg setClrOvrMap">
        <pc:chgData name="Antoine Rocher" userId="bd710ea9e9f4c483" providerId="Windows Live" clId="Web-{88A58992-5F02-4F36-8513-05D0983D5B3A}" dt="2019-01-14T09:48:45.768" v="457" actId="1076"/>
        <pc:sldMkLst>
          <pc:docMk/>
          <pc:sldMk cId="2526593619" sldId="256"/>
        </pc:sldMkLst>
        <pc:spChg chg="mod ord">
          <ac:chgData name="Antoine Rocher" userId="bd710ea9e9f4c483" providerId="Windows Live" clId="Web-{88A58992-5F02-4F36-8513-05D0983D5B3A}" dt="2019-01-14T09:48:40.908" v="456" actId="1076"/>
          <ac:spMkLst>
            <pc:docMk/>
            <pc:sldMk cId="2526593619" sldId="256"/>
            <ac:spMk id="2" creationId="{00000000-0000-0000-0000-000000000000}"/>
          </ac:spMkLst>
        </pc:spChg>
        <pc:spChg chg="mod ord">
          <ac:chgData name="Antoine Rocher" userId="bd710ea9e9f4c483" providerId="Windows Live" clId="Web-{88A58992-5F02-4F36-8513-05D0983D5B3A}" dt="2019-01-14T09:48:37.426" v="455" actId="1076"/>
          <ac:spMkLst>
            <pc:docMk/>
            <pc:sldMk cId="2526593619" sldId="256"/>
            <ac:spMk id="3" creationId="{00000000-0000-0000-0000-000000000000}"/>
          </ac:spMkLst>
        </pc:spChg>
        <pc:spChg chg="add del">
          <ac:chgData name="Antoine Rocher" userId="bd710ea9e9f4c483" providerId="Windows Live" clId="Web-{88A58992-5F02-4F36-8513-05D0983D5B3A}" dt="2019-01-14T09:46:16.987" v="431"/>
          <ac:spMkLst>
            <pc:docMk/>
            <pc:sldMk cId="2526593619" sldId="256"/>
            <ac:spMk id="6" creationId="{0DC895F7-4E59-40FB-87DD-ACE47F94C143}"/>
          </ac:spMkLst>
        </pc:spChg>
        <pc:spChg chg="add del ord">
          <ac:chgData name="Antoine Rocher" userId="bd710ea9e9f4c483" providerId="Windows Live" clId="Web-{88A58992-5F02-4F36-8513-05D0983D5B3A}" dt="2019-01-14T09:48:08.643" v="451"/>
          <ac:spMkLst>
            <pc:docMk/>
            <pc:sldMk cId="2526593619" sldId="256"/>
            <ac:spMk id="8" creationId="{1F94DC1C-47D1-41D7-8B1B-9A036D614027}"/>
          </ac:spMkLst>
        </pc:spChg>
        <pc:spChg chg="add del">
          <ac:chgData name="Antoine Rocher" userId="bd710ea9e9f4c483" providerId="Windows Live" clId="Web-{88A58992-5F02-4F36-8513-05D0983D5B3A}" dt="2019-01-14T09:45:59.752" v="429"/>
          <ac:spMkLst>
            <pc:docMk/>
            <pc:sldMk cId="2526593619" sldId="256"/>
            <ac:spMk id="9" creationId="{1F94DC1C-47D1-41D7-8B1B-9A036D614027}"/>
          </ac:spMkLst>
        </pc:spChg>
        <pc:spChg chg="add del">
          <ac:chgData name="Antoine Rocher" userId="bd710ea9e9f4c483" providerId="Windows Live" clId="Web-{88A58992-5F02-4F36-8513-05D0983D5B3A}" dt="2019-01-14T09:48:08.643" v="451"/>
          <ac:spMkLst>
            <pc:docMk/>
            <pc:sldMk cId="2526593619" sldId="256"/>
            <ac:spMk id="12" creationId="{AC12A592-C02D-46EF-8E1F-9335DB8D71DF}"/>
          </ac:spMkLst>
        </pc:spChg>
        <pc:spChg chg="add del">
          <ac:chgData name="Antoine Rocher" userId="bd710ea9e9f4c483" providerId="Windows Live" clId="Web-{88A58992-5F02-4F36-8513-05D0983D5B3A}" dt="2019-01-14T09:45:59.752" v="429"/>
          <ac:spMkLst>
            <pc:docMk/>
            <pc:sldMk cId="2526593619" sldId="256"/>
            <ac:spMk id="13" creationId="{AC12A592-C02D-46EF-8E1F-9335DB8D71DF}"/>
          </ac:spMkLst>
        </pc:spChg>
        <pc:spChg chg="add del">
          <ac:chgData name="Antoine Rocher" userId="bd710ea9e9f4c483" providerId="Windows Live" clId="Web-{88A58992-5F02-4F36-8513-05D0983D5B3A}" dt="2019-01-14T09:48:08.643" v="451"/>
          <ac:spMkLst>
            <pc:docMk/>
            <pc:sldMk cId="2526593619" sldId="256"/>
            <ac:spMk id="14" creationId="{24005816-5BCA-4665-8A58-5580F8E9C84A}"/>
          </ac:spMkLst>
        </pc:spChg>
        <pc:spChg chg="add del">
          <ac:chgData name="Antoine Rocher" userId="bd710ea9e9f4c483" providerId="Windows Live" clId="Web-{88A58992-5F02-4F36-8513-05D0983D5B3A}" dt="2019-01-14T09:45:59.752" v="429"/>
          <ac:spMkLst>
            <pc:docMk/>
            <pc:sldMk cId="2526593619" sldId="256"/>
            <ac:spMk id="15" creationId="{24005816-5BCA-4665-8A58-5580F8E9C84A}"/>
          </ac:spMkLst>
        </pc:spChg>
        <pc:grpChg chg="add del">
          <ac:chgData name="Antoine Rocher" userId="bd710ea9e9f4c483" providerId="Windows Live" clId="Web-{88A58992-5F02-4F36-8513-05D0983D5B3A}" dt="2019-01-14T09:48:08.643" v="451"/>
          <ac:grpSpMkLst>
            <pc:docMk/>
            <pc:sldMk cId="2526593619" sldId="256"/>
            <ac:grpSpMk id="16" creationId="{BF07F359-8CA3-4854-91E7-EE6004020511}"/>
          </ac:grpSpMkLst>
        </pc:grpChg>
        <pc:grpChg chg="add del">
          <ac:chgData name="Antoine Rocher" userId="bd710ea9e9f4c483" providerId="Windows Live" clId="Web-{88A58992-5F02-4F36-8513-05D0983D5B3A}" dt="2019-01-14T09:45:59.752" v="429"/>
          <ac:grpSpMkLst>
            <pc:docMk/>
            <pc:sldMk cId="2526593619" sldId="256"/>
            <ac:grpSpMk id="17" creationId="{BF07F359-8CA3-4854-91E7-EE6004020511}"/>
          </ac:grpSpMkLst>
        </pc:grpChg>
        <pc:picChg chg="add mod ord">
          <ac:chgData name="Antoine Rocher" userId="bd710ea9e9f4c483" providerId="Windows Live" clId="Web-{88A58992-5F02-4F36-8513-05D0983D5B3A}" dt="2019-01-14T09:48:45.768" v="457" actId="1076"/>
          <ac:picMkLst>
            <pc:docMk/>
            <pc:sldMk cId="2526593619" sldId="256"/>
            <ac:picMk id="4" creationId="{035BF6F7-A6BF-44F7-9C3F-20D47F93526A}"/>
          </ac:picMkLst>
        </pc:picChg>
        <pc:picChg chg="add del">
          <ac:chgData name="Antoine Rocher" userId="bd710ea9e9f4c483" providerId="Windows Live" clId="Web-{88A58992-5F02-4F36-8513-05D0983D5B3A}" dt="2019-01-14T09:46:16.987" v="431"/>
          <ac:picMkLst>
            <pc:docMk/>
            <pc:sldMk cId="2526593619" sldId="256"/>
            <ac:picMk id="7" creationId="{1A4C720E-710D-44F8-A8D7-2BAA61E1814B}"/>
          </ac:picMkLst>
        </pc:picChg>
        <pc:picChg chg="add del ord">
          <ac:chgData name="Antoine Rocher" userId="bd710ea9e9f4c483" providerId="Windows Live" clId="Web-{88A58992-5F02-4F36-8513-05D0983D5B3A}" dt="2019-01-14T09:48:08.643" v="451"/>
          <ac:picMkLst>
            <pc:docMk/>
            <pc:sldMk cId="2526593619" sldId="256"/>
            <ac:picMk id="10" creationId="{811383CE-CE86-4E1C-B289-798EB9E6E0E5}"/>
          </ac:picMkLst>
        </pc:picChg>
        <pc:picChg chg="add del">
          <ac:chgData name="Antoine Rocher" userId="bd710ea9e9f4c483" providerId="Windows Live" clId="Web-{88A58992-5F02-4F36-8513-05D0983D5B3A}" dt="2019-01-14T09:45:59.752" v="429"/>
          <ac:picMkLst>
            <pc:docMk/>
            <pc:sldMk cId="2526593619" sldId="256"/>
            <ac:picMk id="11" creationId="{811383CE-CE86-4E1C-B289-798EB9E6E0E5}"/>
          </ac:picMkLst>
        </pc:picChg>
      </pc:sldChg>
      <pc:sldChg chg="addSp delSp modSp new mod setBg">
        <pc:chgData name="Antoine Rocher" userId="bd710ea9e9f4c483" providerId="Windows Live" clId="Web-{88A58992-5F02-4F36-8513-05D0983D5B3A}" dt="2019-01-14T09:40:32.315" v="391" actId="14100"/>
        <pc:sldMkLst>
          <pc:docMk/>
          <pc:sldMk cId="3928775974" sldId="257"/>
        </pc:sldMkLst>
        <pc:spChg chg="mod">
          <ac:chgData name="Antoine Rocher" userId="bd710ea9e9f4c483" providerId="Windows Live" clId="Web-{88A58992-5F02-4F36-8513-05D0983D5B3A}" dt="2019-01-14T09:40:32.315" v="391" actId="14100"/>
          <ac:spMkLst>
            <pc:docMk/>
            <pc:sldMk cId="3928775974" sldId="257"/>
            <ac:spMk id="2" creationId="{7D7B0663-5AC3-43F3-8988-863D3DD1EB77}"/>
          </ac:spMkLst>
        </pc:spChg>
        <pc:spChg chg="del">
          <ac:chgData name="Antoine Rocher" userId="bd710ea9e9f4c483" providerId="Windows Live" clId="Web-{88A58992-5F02-4F36-8513-05D0983D5B3A}" dt="2019-01-14T09:17:25.785" v="121"/>
          <ac:spMkLst>
            <pc:docMk/>
            <pc:sldMk cId="3928775974" sldId="257"/>
            <ac:spMk id="3" creationId="{1BE1B81C-2522-480A-854D-4517EB0E1CEC}"/>
          </ac:spMkLst>
        </pc:spChg>
        <pc:spChg chg="add del">
          <ac:chgData name="Antoine Rocher" userId="bd710ea9e9f4c483" providerId="Windows Live" clId="Web-{88A58992-5F02-4F36-8513-05D0983D5B3A}" dt="2019-01-14T09:18:02.691" v="126"/>
          <ac:spMkLst>
            <pc:docMk/>
            <pc:sldMk cId="3928775974" sldId="257"/>
            <ac:spMk id="8" creationId="{66C0BEA5-3974-4569-A74F-46C1FA4880A7}"/>
          </ac:spMkLst>
        </pc:spChg>
        <pc:spChg chg="add del">
          <ac:chgData name="Antoine Rocher" userId="bd710ea9e9f4c483" providerId="Windows Live" clId="Web-{88A58992-5F02-4F36-8513-05D0983D5B3A}" dt="2019-01-14T09:17:48.691" v="124"/>
          <ac:spMkLst>
            <pc:docMk/>
            <pc:sldMk cId="3928775974" sldId="257"/>
            <ac:spMk id="9" creationId="{07C8D22E-E2CB-4741-AA09-FFE9E305D7BA}"/>
          </ac:spMkLst>
        </pc:spChg>
        <pc:spChg chg="add del">
          <ac:chgData name="Antoine Rocher" userId="bd710ea9e9f4c483" providerId="Windows Live" clId="Web-{88A58992-5F02-4F36-8513-05D0983D5B3A}" dt="2019-01-14T09:19:53.706" v="128"/>
          <ac:spMkLst>
            <pc:docMk/>
            <pc:sldMk cId="3928775974" sldId="257"/>
            <ac:spMk id="11" creationId="{ABA076F2-B546-4534-B1F4-FCF869EBE426}"/>
          </ac:spMkLst>
        </pc:spChg>
        <pc:spChg chg="add del">
          <ac:chgData name="Antoine Rocher" userId="bd710ea9e9f4c483" providerId="Windows Live" clId="Web-{88A58992-5F02-4F36-8513-05D0983D5B3A}" dt="2019-01-14T09:18:02.691" v="126"/>
          <ac:spMkLst>
            <pc:docMk/>
            <pc:sldMk cId="3928775974" sldId="257"/>
            <ac:spMk id="14" creationId="{ED10CF64-F588-4794-80E9-12CBA1784939}"/>
          </ac:spMkLst>
        </pc:spChg>
        <pc:spChg chg="add del mod">
          <ac:chgData name="Antoine Rocher" userId="bd710ea9e9f4c483" providerId="Windows Live" clId="Web-{88A58992-5F02-4F36-8513-05D0983D5B3A}" dt="2019-01-14T09:21:32.300" v="132"/>
          <ac:spMkLst>
            <pc:docMk/>
            <pc:sldMk cId="3928775974" sldId="257"/>
            <ac:spMk id="15" creationId="{9C6C9B2C-C0BE-450E-94B1-6D1F4B3C92B9}"/>
          </ac:spMkLst>
        </pc:spChg>
        <pc:spChg chg="add mod">
          <ac:chgData name="Antoine Rocher" userId="bd710ea9e9f4c483" providerId="Windows Live" clId="Web-{88A58992-5F02-4F36-8513-05D0983D5B3A}" dt="2019-01-14T09:25:48.472" v="239" actId="20577"/>
          <ac:spMkLst>
            <pc:docMk/>
            <pc:sldMk cId="3928775974" sldId="257"/>
            <ac:spMk id="23" creationId="{6330FC37-F147-40A4-A779-71645CE9004C}"/>
          </ac:spMkLst>
        </pc:spChg>
        <pc:picChg chg="add del mod ord">
          <ac:chgData name="Antoine Rocher" userId="bd710ea9e9f4c483" providerId="Windows Live" clId="Web-{88A58992-5F02-4F36-8513-05D0983D5B3A}" dt="2019-01-14T09:21:28.894" v="131"/>
          <ac:picMkLst>
            <pc:docMk/>
            <pc:sldMk cId="3928775974" sldId="257"/>
            <ac:picMk id="4" creationId="{ABF299CE-BDF9-4510-9BEE-A9ADC9664FD5}"/>
          </ac:picMkLst>
        </pc:picChg>
        <pc:picChg chg="add del">
          <ac:chgData name="Antoine Rocher" userId="bd710ea9e9f4c483" providerId="Windows Live" clId="Web-{88A58992-5F02-4F36-8513-05D0983D5B3A}" dt="2019-01-14T09:18:02.691" v="126"/>
          <ac:picMkLst>
            <pc:docMk/>
            <pc:sldMk cId="3928775974" sldId="257"/>
            <ac:picMk id="6" creationId="{EF7A353C-4694-4F4D-BFA4-ECFD51F7862F}"/>
          </ac:picMkLst>
        </pc:picChg>
        <pc:picChg chg="add del">
          <ac:chgData name="Antoine Rocher" userId="bd710ea9e9f4c483" providerId="Windows Live" clId="Web-{88A58992-5F02-4F36-8513-05D0983D5B3A}" dt="2019-01-14T09:17:48.691" v="124"/>
          <ac:picMkLst>
            <pc:docMk/>
            <pc:sldMk cId="3928775974" sldId="257"/>
            <ac:picMk id="7" creationId="{EF7A353C-4694-4F4D-BFA4-ECFD51F7862F}"/>
          </ac:picMkLst>
        </pc:picChg>
        <pc:picChg chg="add del">
          <ac:chgData name="Antoine Rocher" userId="bd710ea9e9f4c483" providerId="Windows Live" clId="Web-{88A58992-5F02-4F36-8513-05D0983D5B3A}" dt="2019-01-14T09:20:11.457" v="129"/>
          <ac:picMkLst>
            <pc:docMk/>
            <pc:sldMk cId="3928775974" sldId="257"/>
            <ac:picMk id="10" creationId="{EF7A353C-4694-4F4D-BFA4-ECFD51F7862F}"/>
          </ac:picMkLst>
        </pc:picChg>
        <pc:picChg chg="add del">
          <ac:chgData name="Antoine Rocher" userId="bd710ea9e9f4c483" providerId="Windows Live" clId="Web-{88A58992-5F02-4F36-8513-05D0983D5B3A}" dt="2019-01-14T09:18:02.691" v="126"/>
          <ac:picMkLst>
            <pc:docMk/>
            <pc:sldMk cId="3928775974" sldId="257"/>
            <ac:picMk id="12" creationId="{0C8B7D16-051E-4562-B872-ABF369C457CA}"/>
          </ac:picMkLst>
        </pc:picChg>
        <pc:picChg chg="add del mod ord replId">
          <ac:chgData name="Antoine Rocher" userId="bd710ea9e9f4c483" providerId="Windows Live" clId="Web-{88A58992-5F02-4F36-8513-05D0983D5B3A}" dt="2019-01-14T09:18:03.207" v="127"/>
          <ac:picMkLst>
            <pc:docMk/>
            <pc:sldMk cId="3928775974" sldId="257"/>
            <ac:picMk id="12" creationId="{EF7A353C-4694-4F4D-BFA4-ECFD51F7862F}"/>
          </ac:picMkLst>
        </pc:picChg>
        <pc:picChg chg="add del mod">
          <ac:chgData name="Antoine Rocher" userId="bd710ea9e9f4c483" providerId="Windows Live" clId="Web-{88A58992-5F02-4F36-8513-05D0983D5B3A}" dt="2019-01-14T09:22:53.144" v="138"/>
          <ac:picMkLst>
            <pc:docMk/>
            <pc:sldMk cId="3928775974" sldId="257"/>
            <ac:picMk id="18" creationId="{DBFDA7DE-AA2E-4A0D-B5B5-F73EC84BC105}"/>
          </ac:picMkLst>
        </pc:picChg>
        <pc:picChg chg="add del mod ord replId">
          <ac:chgData name="Antoine Rocher" userId="bd710ea9e9f4c483" providerId="Windows Live" clId="Web-{88A58992-5F02-4F36-8513-05D0983D5B3A}" dt="2019-01-14T09:22:43.396" v="137"/>
          <ac:picMkLst>
            <pc:docMk/>
            <pc:sldMk cId="3928775974" sldId="257"/>
            <ac:picMk id="20" creationId="{A5D11856-7682-4A93-AD4A-4D0F65D08341}"/>
          </ac:picMkLst>
        </pc:picChg>
        <pc:picChg chg="add mod">
          <ac:chgData name="Antoine Rocher" userId="bd710ea9e9f4c483" providerId="Windows Live" clId="Web-{88A58992-5F02-4F36-8513-05D0983D5B3A}" dt="2019-01-14T09:25:56.050" v="242" actId="1076"/>
          <ac:picMkLst>
            <pc:docMk/>
            <pc:sldMk cId="3928775974" sldId="257"/>
            <ac:picMk id="21" creationId="{A5D11856-7682-4A93-AD4A-4D0F65D08341}"/>
          </ac:picMkLst>
        </pc:picChg>
      </pc:sldChg>
      <pc:sldChg chg="addSp delSp modSp new mod setBg">
        <pc:chgData name="Antoine Rocher" userId="bd710ea9e9f4c483" providerId="Windows Live" clId="Web-{88A58992-5F02-4F36-8513-05D0983D5B3A}" dt="2019-01-14T09:53:37.549" v="484" actId="20577"/>
        <pc:sldMkLst>
          <pc:docMk/>
          <pc:sldMk cId="3228991564" sldId="258"/>
        </pc:sldMkLst>
        <pc:spChg chg="mod">
          <ac:chgData name="Antoine Rocher" userId="bd710ea9e9f4c483" providerId="Windows Live" clId="Web-{88A58992-5F02-4F36-8513-05D0983D5B3A}" dt="2019-01-14T09:51:16.018" v="461"/>
          <ac:spMkLst>
            <pc:docMk/>
            <pc:sldMk cId="3228991564" sldId="258"/>
            <ac:spMk id="2" creationId="{F9D7BEBB-9C45-40E2-9D90-A810CBC905FE}"/>
          </ac:spMkLst>
        </pc:spChg>
        <pc:spChg chg="del">
          <ac:chgData name="Antoine Rocher" userId="bd710ea9e9f4c483" providerId="Windows Live" clId="Web-{88A58992-5F02-4F36-8513-05D0983D5B3A}" dt="2019-01-14T09:32:16.347" v="271"/>
          <ac:spMkLst>
            <pc:docMk/>
            <pc:sldMk cId="3228991564" sldId="258"/>
            <ac:spMk id="3" creationId="{80E110FE-8F3A-4160-BE54-2C533F17185F}"/>
          </ac:spMkLst>
        </pc:spChg>
        <pc:spChg chg="add del mod ord">
          <ac:chgData name="Antoine Rocher" userId="bd710ea9e9f4c483" providerId="Windows Live" clId="Web-{88A58992-5F02-4F36-8513-05D0983D5B3A}" dt="2019-01-14T09:36:01.815" v="359"/>
          <ac:spMkLst>
            <pc:docMk/>
            <pc:sldMk cId="3228991564" sldId="258"/>
            <ac:spMk id="6" creationId="{9FC7EB48-6B04-419A-96CF-61C794166D3A}"/>
          </ac:spMkLst>
        </pc:spChg>
        <pc:spChg chg="add del mod">
          <ac:chgData name="Antoine Rocher" userId="bd710ea9e9f4c483" providerId="Windows Live" clId="Web-{88A58992-5F02-4F36-8513-05D0983D5B3A}" dt="2019-01-14T09:36:34.815" v="360"/>
          <ac:spMkLst>
            <pc:docMk/>
            <pc:sldMk cId="3228991564" sldId="258"/>
            <ac:spMk id="8" creationId="{D5C21689-2C56-4086-BB2C-1DFB0D1ECD83}"/>
          </ac:spMkLst>
        </pc:spChg>
        <pc:spChg chg="add del">
          <ac:chgData name="Antoine Rocher" userId="bd710ea9e9f4c483" providerId="Windows Live" clId="Web-{88A58992-5F02-4F36-8513-05D0983D5B3A}" dt="2019-01-14T09:40:12.221" v="365"/>
          <ac:spMkLst>
            <pc:docMk/>
            <pc:sldMk cId="3228991564" sldId="258"/>
            <ac:spMk id="14" creationId="{E5B7FCFC-271F-4FE8-ACAD-8CD859DF0048}"/>
          </ac:spMkLst>
        </pc:spChg>
        <pc:spChg chg="add mod">
          <ac:chgData name="Antoine Rocher" userId="bd710ea9e9f4c483" providerId="Windows Live" clId="Web-{88A58992-5F02-4F36-8513-05D0983D5B3A}" dt="2019-01-14T09:53:37.549" v="484" actId="20577"/>
          <ac:spMkLst>
            <pc:docMk/>
            <pc:sldMk cId="3228991564" sldId="258"/>
            <ac:spMk id="16" creationId="{61BC286E-5C9F-45A7-9FF8-9DEE69CD1484}"/>
          </ac:spMkLst>
        </pc:spChg>
        <pc:spChg chg="add del">
          <ac:chgData name="Antoine Rocher" userId="bd710ea9e9f4c483" providerId="Windows Live" clId="Web-{88A58992-5F02-4F36-8513-05D0983D5B3A}" dt="2019-01-14T09:51:38.205" v="464"/>
          <ac:spMkLst>
            <pc:docMk/>
            <pc:sldMk cId="3228991564" sldId="258"/>
            <ac:spMk id="19" creationId="{0FE40413-DAD3-4AA7-ACB7-7990057D96B2}"/>
          </ac:spMkLst>
        </pc:spChg>
        <pc:spChg chg="add del">
          <ac:chgData name="Antoine Rocher" userId="bd710ea9e9f4c483" providerId="Windows Live" clId="Web-{88A58992-5F02-4F36-8513-05D0983D5B3A}" dt="2019-01-14T09:51:38.205" v="464"/>
          <ac:spMkLst>
            <pc:docMk/>
            <pc:sldMk cId="3228991564" sldId="258"/>
            <ac:spMk id="21" creationId="{BA6D4FFB-0720-4309-929E-0CCD2E560BF8}"/>
          </ac:spMkLst>
        </pc:spChg>
        <pc:spChg chg="add">
          <ac:chgData name="Antoine Rocher" userId="bd710ea9e9f4c483" providerId="Windows Live" clId="Web-{88A58992-5F02-4F36-8513-05D0983D5B3A}" dt="2019-01-14T09:51:38.205" v="464"/>
          <ac:spMkLst>
            <pc:docMk/>
            <pc:sldMk cId="3228991564" sldId="258"/>
            <ac:spMk id="26" creationId="{92055A2C-DEED-475B-B285-60F86A548360}"/>
          </ac:spMkLst>
        </pc:spChg>
        <pc:picChg chg="add del mod ord">
          <ac:chgData name="Antoine Rocher" userId="bd710ea9e9f4c483" providerId="Windows Live" clId="Web-{88A58992-5F02-4F36-8513-05D0983D5B3A}" dt="2019-01-14T09:35:59.018" v="358"/>
          <ac:picMkLst>
            <pc:docMk/>
            <pc:sldMk cId="3228991564" sldId="258"/>
            <ac:picMk id="4" creationId="{2C42C83D-663F-48BA-8C87-8B462CBFC79B}"/>
          </ac:picMkLst>
        </pc:picChg>
        <pc:picChg chg="add mod">
          <ac:chgData name="Antoine Rocher" userId="bd710ea9e9f4c483" providerId="Windows Live" clId="Web-{88A58992-5F02-4F36-8513-05D0983D5B3A}" dt="2019-01-14T09:52:09.065" v="471" actId="1076"/>
          <ac:picMkLst>
            <pc:docMk/>
            <pc:sldMk cId="3228991564" sldId="258"/>
            <ac:picMk id="11" creationId="{D49B2FF8-1446-4671-8895-2C582502B5EE}"/>
          </ac:picMkLst>
        </pc:picChg>
        <pc:picChg chg="add del">
          <ac:chgData name="Antoine Rocher" userId="bd710ea9e9f4c483" providerId="Windows Live" clId="Web-{88A58992-5F02-4F36-8513-05D0983D5B3A}" dt="2019-01-14T09:40:12.221" v="365"/>
          <ac:picMkLst>
            <pc:docMk/>
            <pc:sldMk cId="3228991564" sldId="258"/>
            <ac:picMk id="12" creationId="{2CC34892-E244-4D52-813B-AC350B06C417}"/>
          </ac:picMkLst>
        </pc:picChg>
        <pc:picChg chg="add mod">
          <ac:chgData name="Antoine Rocher" userId="bd710ea9e9f4c483" providerId="Windows Live" clId="Web-{88A58992-5F02-4F36-8513-05D0983D5B3A}" dt="2019-01-14T09:52:07.018" v="470" actId="1076"/>
          <ac:picMkLst>
            <pc:docMk/>
            <pc:sldMk cId="3228991564" sldId="258"/>
            <ac:picMk id="13" creationId="{2CC34892-E244-4D52-813B-AC350B06C417}"/>
          </ac:picMkLst>
        </pc:picChg>
        <pc:picChg chg="add del mod ord replId">
          <ac:chgData name="Antoine Rocher" userId="bd710ea9e9f4c483" providerId="Windows Live" clId="Web-{88A58992-5F02-4F36-8513-05D0983D5B3A}" dt="2019-01-14T09:51:16.018" v="461"/>
          <ac:picMkLst>
            <pc:docMk/>
            <pc:sldMk cId="3228991564" sldId="258"/>
            <ac:picMk id="14" creationId="{2CC34892-E244-4D52-813B-AC350B06C417}"/>
          </ac:picMkLst>
        </pc:picChg>
      </pc:sldChg>
      <pc:sldChg chg="addSp delSp modSp new mod ord setBg">
        <pc:chgData name="Antoine Rocher" userId="bd710ea9e9f4c483" providerId="Windows Live" clId="Web-{88A58992-5F02-4F36-8513-05D0983D5B3A}" dt="2019-01-14T09:55:23.408" v="497"/>
        <pc:sldMkLst>
          <pc:docMk/>
          <pc:sldMk cId="2749160012" sldId="259"/>
        </pc:sldMkLst>
        <pc:spChg chg="mod">
          <ac:chgData name="Antoine Rocher" userId="bd710ea9e9f4c483" providerId="Windows Live" clId="Web-{88A58992-5F02-4F36-8513-05D0983D5B3A}" dt="2019-01-14T09:42:35.346" v="413"/>
          <ac:spMkLst>
            <pc:docMk/>
            <pc:sldMk cId="2749160012" sldId="259"/>
            <ac:spMk id="2" creationId="{6A0D5BFC-1CBD-44B2-9F5A-208B17F4A73F}"/>
          </ac:spMkLst>
        </pc:spChg>
        <pc:spChg chg="del">
          <ac:chgData name="Antoine Rocher" userId="bd710ea9e9f4c483" providerId="Windows Live" clId="Web-{88A58992-5F02-4F36-8513-05D0983D5B3A}" dt="2019-01-14T09:42:08.690" v="411"/>
          <ac:spMkLst>
            <pc:docMk/>
            <pc:sldMk cId="2749160012" sldId="259"/>
            <ac:spMk id="3" creationId="{518709B2-F8D4-4858-B3A8-763C1A1AA2CB}"/>
          </ac:spMkLst>
        </pc:spChg>
        <pc:spChg chg="add del">
          <ac:chgData name="Antoine Rocher" userId="bd710ea9e9f4c483" providerId="Windows Live" clId="Web-{88A58992-5F02-4F36-8513-05D0983D5B3A}" dt="2019-01-14T09:42:35.346" v="413"/>
          <ac:spMkLst>
            <pc:docMk/>
            <pc:sldMk cId="2749160012" sldId="259"/>
            <ac:spMk id="9" creationId="{C50C5845-08F2-4441-9798-9B17028E1720}"/>
          </ac:spMkLst>
        </pc:spChg>
        <pc:spChg chg="add del">
          <ac:chgData name="Antoine Rocher" userId="bd710ea9e9f4c483" providerId="Windows Live" clId="Web-{88A58992-5F02-4F36-8513-05D0983D5B3A}" dt="2019-01-14T09:42:35.346" v="413"/>
          <ac:spMkLst>
            <pc:docMk/>
            <pc:sldMk cId="2749160012" sldId="259"/>
            <ac:spMk id="14" creationId="{ED10CF64-F588-4794-80E9-12CBA1784939}"/>
          </ac:spMkLst>
        </pc:spChg>
        <pc:picChg chg="add del mod ord replId">
          <ac:chgData name="Antoine Rocher" userId="bd710ea9e9f4c483" providerId="Windows Live" clId="Web-{88A58992-5F02-4F36-8513-05D0983D5B3A}" dt="2019-01-14T09:44:01.706" v="424" actId="14100"/>
          <ac:picMkLst>
            <pc:docMk/>
            <pc:sldMk cId="2749160012" sldId="259"/>
            <ac:picMk id="4" creationId="{80CB68D4-D172-4FDE-AA1A-2AF4C5B18CCC}"/>
          </ac:picMkLst>
        </pc:picChg>
        <pc:picChg chg="add del">
          <ac:chgData name="Antoine Rocher" userId="bd710ea9e9f4c483" providerId="Windows Live" clId="Web-{88A58992-5F02-4F36-8513-05D0983D5B3A}" dt="2019-01-14T09:42:35.346" v="413"/>
          <ac:picMkLst>
            <pc:docMk/>
            <pc:sldMk cId="2749160012" sldId="259"/>
            <ac:picMk id="7" creationId="{80CB68D4-D172-4FDE-AA1A-2AF4C5B18CCC}"/>
          </ac:picMkLst>
        </pc:picChg>
        <pc:picChg chg="add del">
          <ac:chgData name="Antoine Rocher" userId="bd710ea9e9f4c483" providerId="Windows Live" clId="Web-{88A58992-5F02-4F36-8513-05D0983D5B3A}" dt="2019-01-14T09:42:35.346" v="413"/>
          <ac:picMkLst>
            <pc:docMk/>
            <pc:sldMk cId="2749160012" sldId="259"/>
            <ac:picMk id="12" creationId="{0C8B7D16-051E-4562-B872-ABF369C457CA}"/>
          </ac:picMkLst>
        </pc:picChg>
      </pc:sldChg>
      <pc:sldChg chg="modSp new">
        <pc:chgData name="Antoine Rocher" userId="bd710ea9e9f4c483" providerId="Windows Live" clId="Web-{88A58992-5F02-4F36-8513-05D0983D5B3A}" dt="2019-01-14T09:59:56.549" v="659" actId="20577"/>
        <pc:sldMkLst>
          <pc:docMk/>
          <pc:sldMk cId="2393487332" sldId="260"/>
        </pc:sldMkLst>
        <pc:spChg chg="mod">
          <ac:chgData name="Antoine Rocher" userId="bd710ea9e9f4c483" providerId="Windows Live" clId="Web-{88A58992-5F02-4F36-8513-05D0983D5B3A}" dt="2019-01-14T09:55:16.924" v="494" actId="20577"/>
          <ac:spMkLst>
            <pc:docMk/>
            <pc:sldMk cId="2393487332" sldId="260"/>
            <ac:spMk id="2" creationId="{17061882-CA96-4BCA-AEF7-24B25B4A1F11}"/>
          </ac:spMkLst>
        </pc:spChg>
        <pc:spChg chg="mod">
          <ac:chgData name="Antoine Rocher" userId="bd710ea9e9f4c483" providerId="Windows Live" clId="Web-{88A58992-5F02-4F36-8513-05D0983D5B3A}" dt="2019-01-14T09:59:56.549" v="659" actId="20577"/>
          <ac:spMkLst>
            <pc:docMk/>
            <pc:sldMk cId="2393487332" sldId="260"/>
            <ac:spMk id="3" creationId="{A51835D6-A327-4BF9-8BBD-AAE1D845B694}"/>
          </ac:spMkLst>
        </pc:spChg>
      </pc:sldChg>
      <pc:sldChg chg="addSp delSp modSp new mod setBg">
        <pc:chgData name="Antoine Rocher" userId="bd710ea9e9f4c483" providerId="Windows Live" clId="Web-{88A58992-5F02-4F36-8513-05D0983D5B3A}" dt="2019-01-14T10:53:28.035" v="1581" actId="1076"/>
        <pc:sldMkLst>
          <pc:docMk/>
          <pc:sldMk cId="2144806289" sldId="261"/>
        </pc:sldMkLst>
        <pc:spChg chg="mod">
          <ac:chgData name="Antoine Rocher" userId="bd710ea9e9f4c483" providerId="Windows Live" clId="Web-{88A58992-5F02-4F36-8513-05D0983D5B3A}" dt="2019-01-14T10:09:22.267" v="871"/>
          <ac:spMkLst>
            <pc:docMk/>
            <pc:sldMk cId="2144806289" sldId="261"/>
            <ac:spMk id="2" creationId="{7CA1C9E7-44B7-41F5-8DED-D3A28F17A612}"/>
          </ac:spMkLst>
        </pc:spChg>
        <pc:spChg chg="mod ord">
          <ac:chgData name="Antoine Rocher" userId="bd710ea9e9f4c483" providerId="Windows Live" clId="Web-{88A58992-5F02-4F36-8513-05D0983D5B3A}" dt="2019-01-14T10:14:00.017" v="954" actId="20577"/>
          <ac:spMkLst>
            <pc:docMk/>
            <pc:sldMk cId="2144806289" sldId="261"/>
            <ac:spMk id="3" creationId="{6ACE0724-E024-403C-94A6-BC5033DBFCC4}"/>
          </ac:spMkLst>
        </pc:spChg>
        <pc:spChg chg="add mod">
          <ac:chgData name="Antoine Rocher" userId="bd710ea9e9f4c483" providerId="Windows Live" clId="Web-{88A58992-5F02-4F36-8513-05D0983D5B3A}" dt="2019-01-14T10:13:21.533" v="937" actId="20577"/>
          <ac:spMkLst>
            <pc:docMk/>
            <pc:sldMk cId="2144806289" sldId="261"/>
            <ac:spMk id="10" creationId="{A452E7F2-0946-41C5-8DF1-15DD626BC803}"/>
          </ac:spMkLst>
        </pc:spChg>
        <pc:picChg chg="add mod">
          <ac:chgData name="Antoine Rocher" userId="bd710ea9e9f4c483" providerId="Windows Live" clId="Web-{88A58992-5F02-4F36-8513-05D0983D5B3A}" dt="2019-01-14T10:53:28.035" v="1581" actId="1076"/>
          <ac:picMkLst>
            <pc:docMk/>
            <pc:sldMk cId="2144806289" sldId="261"/>
            <ac:picMk id="4" creationId="{4E627C9D-6B23-43A6-9A64-351C87C40B0E}"/>
          </ac:picMkLst>
        </pc:picChg>
        <pc:picChg chg="add del mod">
          <ac:chgData name="Antoine Rocher" userId="bd710ea9e9f4c483" providerId="Windows Live" clId="Web-{88A58992-5F02-4F36-8513-05D0983D5B3A}" dt="2019-01-14T10:04:06.455" v="769"/>
          <ac:picMkLst>
            <pc:docMk/>
            <pc:sldMk cId="2144806289" sldId="261"/>
            <ac:picMk id="4" creationId="{A710831A-66B6-4AEC-8777-3F3FB20C62E5}"/>
          </ac:picMkLst>
        </pc:picChg>
        <pc:picChg chg="add del mod">
          <ac:chgData name="Antoine Rocher" userId="bd710ea9e9f4c483" providerId="Windows Live" clId="Web-{88A58992-5F02-4F36-8513-05D0983D5B3A}" dt="2019-01-14T10:05:21.799" v="773"/>
          <ac:picMkLst>
            <pc:docMk/>
            <pc:sldMk cId="2144806289" sldId="261"/>
            <ac:picMk id="6" creationId="{3C6A8A46-513E-495C-9B4F-B36A8D1152CB}"/>
          </ac:picMkLst>
        </pc:picChg>
        <pc:picChg chg="add del mod modCrop">
          <ac:chgData name="Antoine Rocher" userId="bd710ea9e9f4c483" providerId="Windows Live" clId="Web-{88A58992-5F02-4F36-8513-05D0983D5B3A}" dt="2019-01-14T10:12:30.064" v="922"/>
          <ac:picMkLst>
            <pc:docMk/>
            <pc:sldMk cId="2144806289" sldId="261"/>
            <ac:picMk id="8" creationId="{520D4C0B-D932-4C19-BBC7-D4B568BF8701}"/>
          </ac:picMkLst>
        </pc:picChg>
        <pc:picChg chg="add mod ord modCrop">
          <ac:chgData name="Antoine Rocher" userId="bd710ea9e9f4c483" providerId="Windows Live" clId="Web-{88A58992-5F02-4F36-8513-05D0983D5B3A}" dt="2019-01-14T10:51:18.028" v="1579" actId="1076"/>
          <ac:picMkLst>
            <pc:docMk/>
            <pc:sldMk cId="2144806289" sldId="261"/>
            <ac:picMk id="11" creationId="{46701CEE-2811-4C8E-9617-843057654E8A}"/>
          </ac:picMkLst>
        </pc:picChg>
      </pc:sldChg>
      <pc:sldChg chg="addSp delSp modSp new del mod setBg">
        <pc:chgData name="Antoine Rocher" userId="bd710ea9e9f4c483" providerId="Windows Live" clId="Web-{88A58992-5F02-4F36-8513-05D0983D5B3A}" dt="2019-01-14T10:29:30.296" v="1138"/>
        <pc:sldMkLst>
          <pc:docMk/>
          <pc:sldMk cId="571451132" sldId="262"/>
        </pc:sldMkLst>
        <pc:spChg chg="mod">
          <ac:chgData name="Antoine Rocher" userId="bd710ea9e9f4c483" providerId="Windows Live" clId="Web-{88A58992-5F02-4F36-8513-05D0983D5B3A}" dt="2019-01-14T10:18:11.166" v="1034"/>
          <ac:spMkLst>
            <pc:docMk/>
            <pc:sldMk cId="571451132" sldId="262"/>
            <ac:spMk id="2" creationId="{D46B54B7-9C42-4E97-B41A-9C9B5AFC8527}"/>
          </ac:spMkLst>
        </pc:spChg>
        <pc:spChg chg="del">
          <ac:chgData name="Antoine Rocher" userId="bd710ea9e9f4c483" providerId="Windows Live" clId="Web-{88A58992-5F02-4F36-8513-05D0983D5B3A}" dt="2019-01-14T10:14:44.673" v="963"/>
          <ac:spMkLst>
            <pc:docMk/>
            <pc:sldMk cId="571451132" sldId="262"/>
            <ac:spMk id="3" creationId="{706A88F4-BCE9-49EA-93A6-BC8F5E465553}"/>
          </ac:spMkLst>
        </pc:spChg>
        <pc:spChg chg="add mod">
          <ac:chgData name="Antoine Rocher" userId="bd710ea9e9f4c483" providerId="Windows Live" clId="Web-{88A58992-5F02-4F36-8513-05D0983D5B3A}" dt="2019-01-14T10:18:11.166" v="1034"/>
          <ac:spMkLst>
            <pc:docMk/>
            <pc:sldMk cId="571451132" sldId="262"/>
            <ac:spMk id="9" creationId="{C88F2BFC-BEE2-4803-BE8B-A46C62AD3459}"/>
          </ac:spMkLst>
        </pc:spChg>
        <pc:picChg chg="add del mod modCrop">
          <ac:chgData name="Antoine Rocher" userId="bd710ea9e9f4c483" providerId="Windows Live" clId="Web-{88A58992-5F02-4F36-8513-05D0983D5B3A}" dt="2019-01-14T10:19:15.135" v="1045"/>
          <ac:picMkLst>
            <pc:docMk/>
            <pc:sldMk cId="571451132" sldId="262"/>
            <ac:picMk id="3" creationId="{71087020-D891-4B5F-B4A1-C36D6F62BAF6}"/>
          </ac:picMkLst>
        </pc:picChg>
        <pc:picChg chg="add del mod ord replId modCrop">
          <ac:chgData name="Antoine Rocher" userId="bd710ea9e9f4c483" providerId="Windows Live" clId="Web-{88A58992-5F02-4F36-8513-05D0983D5B3A}" dt="2019-01-14T10:15:19.111" v="966"/>
          <ac:picMkLst>
            <pc:docMk/>
            <pc:sldMk cId="571451132" sldId="262"/>
            <ac:picMk id="6" creationId="{A64A6091-744D-4A74-8BCA-3DF16AC9A08B}"/>
          </ac:picMkLst>
        </pc:picChg>
        <pc:picChg chg="add mod modCrop">
          <ac:chgData name="Antoine Rocher" userId="bd710ea9e9f4c483" providerId="Windows Live" clId="Web-{88A58992-5F02-4F36-8513-05D0983D5B3A}" dt="2019-01-14T10:19:22.854" v="1047" actId="1076"/>
          <ac:picMkLst>
            <pc:docMk/>
            <pc:sldMk cId="571451132" sldId="262"/>
            <ac:picMk id="7" creationId="{A64A6091-744D-4A74-8BCA-3DF16AC9A08B}"/>
          </ac:picMkLst>
        </pc:picChg>
      </pc:sldChg>
      <pc:sldChg chg="addSp delSp modSp new mod setBg">
        <pc:chgData name="Antoine Rocher" userId="bd710ea9e9f4c483" providerId="Windows Live" clId="Web-{88A58992-5F02-4F36-8513-05D0983D5B3A}" dt="2019-01-14T10:48:25.261" v="1571" actId="20577"/>
        <pc:sldMkLst>
          <pc:docMk/>
          <pc:sldMk cId="4178916561" sldId="263"/>
        </pc:sldMkLst>
        <pc:spChg chg="mod">
          <ac:chgData name="Antoine Rocher" userId="bd710ea9e9f4c483" providerId="Windows Live" clId="Web-{88A58992-5F02-4F36-8513-05D0983D5B3A}" dt="2019-01-14T10:43:52.590" v="1445" actId="1076"/>
          <ac:spMkLst>
            <pc:docMk/>
            <pc:sldMk cId="4178916561" sldId="263"/>
            <ac:spMk id="2" creationId="{F6CE82EA-5B61-48AE-9392-1E63030C222A}"/>
          </ac:spMkLst>
        </pc:spChg>
        <pc:spChg chg="mod">
          <ac:chgData name="Antoine Rocher" userId="bd710ea9e9f4c483" providerId="Windows Live" clId="Web-{88A58992-5F02-4F36-8513-05D0983D5B3A}" dt="2019-01-14T10:48:25.261" v="1571" actId="20577"/>
          <ac:spMkLst>
            <pc:docMk/>
            <pc:sldMk cId="4178916561" sldId="263"/>
            <ac:spMk id="3" creationId="{68E992BA-F007-4022-9A38-E480046568C7}"/>
          </ac:spMkLst>
        </pc:spChg>
        <pc:spChg chg="add mod">
          <ac:chgData name="Antoine Rocher" userId="bd710ea9e9f4c483" providerId="Windows Live" clId="Web-{88A58992-5F02-4F36-8513-05D0983D5B3A}" dt="2019-01-14T10:45:14.987" v="1502" actId="1076"/>
          <ac:spMkLst>
            <pc:docMk/>
            <pc:sldMk cId="4178916561" sldId="263"/>
            <ac:spMk id="8" creationId="{B58C4917-ACA7-41A6-93A3-27E95DC393B6}"/>
          </ac:spMkLst>
        </pc:spChg>
        <pc:spChg chg="add mod">
          <ac:chgData name="Antoine Rocher" userId="bd710ea9e9f4c483" providerId="Windows Live" clId="Web-{88A58992-5F02-4F36-8513-05D0983D5B3A}" dt="2019-01-14T10:48:02.808" v="1550" actId="1076"/>
          <ac:spMkLst>
            <pc:docMk/>
            <pc:sldMk cId="4178916561" sldId="263"/>
            <ac:spMk id="9" creationId="{66EE5F33-DAD4-445D-A2C8-03C697BE0CA4}"/>
          </ac:spMkLst>
        </pc:spChg>
        <pc:picChg chg="add del mod">
          <ac:chgData name="Antoine Rocher" userId="bd710ea9e9f4c483" providerId="Windows Live" clId="Web-{88A58992-5F02-4F36-8513-05D0983D5B3A}" dt="2019-01-14T10:37:33.674" v="1397"/>
          <ac:picMkLst>
            <pc:docMk/>
            <pc:sldMk cId="4178916561" sldId="263"/>
            <ac:picMk id="4" creationId="{C652A553-275F-4836-9FE4-CE182C29AB13}"/>
          </ac:picMkLst>
        </pc:picChg>
        <pc:picChg chg="add mod">
          <ac:chgData name="Antoine Rocher" userId="bd710ea9e9f4c483" providerId="Windows Live" clId="Web-{88A58992-5F02-4F36-8513-05D0983D5B3A}" dt="2019-01-14T10:47:14.396" v="1504" actId="1076"/>
          <ac:picMkLst>
            <pc:docMk/>
            <pc:sldMk cId="4178916561" sldId="263"/>
            <ac:picMk id="6" creationId="{DEE16BCF-2C2B-472D-9144-2FF72C5F5451}"/>
          </ac:picMkLst>
        </pc:picChg>
      </pc:sldChg>
      <pc:sldChg chg="addSp delSp modSp add replId">
        <pc:chgData name="Antoine Rocher" userId="bd710ea9e9f4c483" providerId="Windows Live" clId="Web-{88A58992-5F02-4F36-8513-05D0983D5B3A}" dt="2019-01-14T10:42:20.161" v="1425"/>
        <pc:sldMkLst>
          <pc:docMk/>
          <pc:sldMk cId="2531215381" sldId="264"/>
        </pc:sldMkLst>
        <pc:spChg chg="del mod">
          <ac:chgData name="Antoine Rocher" userId="bd710ea9e9f4c483" providerId="Windows Live" clId="Web-{88A58992-5F02-4F36-8513-05D0983D5B3A}" dt="2019-01-14T10:42:13.536" v="1423"/>
          <ac:spMkLst>
            <pc:docMk/>
            <pc:sldMk cId="2531215381" sldId="264"/>
            <ac:spMk id="2" creationId="{D46B54B7-9C42-4E97-B41A-9C9B5AFC8527}"/>
          </ac:spMkLst>
        </pc:spChg>
        <pc:spChg chg="add del mod">
          <ac:chgData name="Antoine Rocher" userId="bd710ea9e9f4c483" providerId="Windows Live" clId="Web-{88A58992-5F02-4F36-8513-05D0983D5B3A}" dt="2019-01-14T10:41:54.379" v="1420"/>
          <ac:spMkLst>
            <pc:docMk/>
            <pc:sldMk cId="2531215381" sldId="264"/>
            <ac:spMk id="6" creationId="{6EE8F163-A21C-415B-A5BF-FB13CB1FDD83}"/>
          </ac:spMkLst>
        </pc:spChg>
        <pc:spChg chg="add del mod">
          <ac:chgData name="Antoine Rocher" userId="bd710ea9e9f4c483" providerId="Windows Live" clId="Web-{88A58992-5F02-4F36-8513-05D0983D5B3A}" dt="2019-01-14T10:41:51.707" v="1419"/>
          <ac:spMkLst>
            <pc:docMk/>
            <pc:sldMk cId="2531215381" sldId="264"/>
            <ac:spMk id="8" creationId="{0065F7B9-0363-47F9-987D-395DD3152633}"/>
          </ac:spMkLst>
        </pc:spChg>
        <pc:spChg chg="del mod">
          <ac:chgData name="Antoine Rocher" userId="bd710ea9e9f4c483" providerId="Windows Live" clId="Web-{88A58992-5F02-4F36-8513-05D0983D5B3A}" dt="2019-01-14T10:40:53.082" v="1406"/>
          <ac:spMkLst>
            <pc:docMk/>
            <pc:sldMk cId="2531215381" sldId="264"/>
            <ac:spMk id="9" creationId="{C88F2BFC-BEE2-4803-BE8B-A46C62AD3459}"/>
          </ac:spMkLst>
        </pc:spChg>
        <pc:spChg chg="add">
          <ac:chgData name="Antoine Rocher" userId="bd710ea9e9f4c483" providerId="Windows Live" clId="Web-{88A58992-5F02-4F36-8513-05D0983D5B3A}" dt="2019-01-14T10:41:56.239" v="1421"/>
          <ac:spMkLst>
            <pc:docMk/>
            <pc:sldMk cId="2531215381" sldId="264"/>
            <ac:spMk id="12" creationId="{FDA543BC-5AF7-4889-8A0E-BDBAF1D47AF1}"/>
          </ac:spMkLst>
        </pc:spChg>
        <pc:spChg chg="add del mod">
          <ac:chgData name="Antoine Rocher" userId="bd710ea9e9f4c483" providerId="Windows Live" clId="Web-{88A58992-5F02-4F36-8513-05D0983D5B3A}" dt="2019-01-14T10:42:20.161" v="1425"/>
          <ac:spMkLst>
            <pc:docMk/>
            <pc:sldMk cId="2531215381" sldId="264"/>
            <ac:spMk id="14" creationId="{2EC8E188-C2A8-44A9-A9D1-262B4B11F473}"/>
          </ac:spMkLst>
        </pc:spChg>
        <pc:spChg chg="add">
          <ac:chgData name="Antoine Rocher" userId="bd710ea9e9f4c483" providerId="Windows Live" clId="Web-{88A58992-5F02-4F36-8513-05D0983D5B3A}" dt="2019-01-14T10:42:13.895" v="1424"/>
          <ac:spMkLst>
            <pc:docMk/>
            <pc:sldMk cId="2531215381" sldId="264"/>
            <ac:spMk id="16" creationId="{3D6CA38B-7C12-4E56-AF49-E57B49130027}"/>
          </ac:spMkLst>
        </pc:spChg>
        <pc:picChg chg="add del mod">
          <ac:chgData name="Antoine Rocher" userId="bd710ea9e9f4c483" providerId="Windows Live" clId="Web-{88A58992-5F02-4F36-8513-05D0983D5B3A}" dt="2019-01-14T10:20:07.323" v="1052"/>
          <ac:picMkLst>
            <pc:docMk/>
            <pc:sldMk cId="2531215381" sldId="264"/>
            <ac:picMk id="3" creationId="{B6EA521B-D6F6-4EF9-96C0-95F6042BB60C}"/>
          </ac:picMkLst>
        </pc:picChg>
        <pc:picChg chg="mod">
          <ac:chgData name="Antoine Rocher" userId="bd710ea9e9f4c483" providerId="Windows Live" clId="Web-{88A58992-5F02-4F36-8513-05D0983D5B3A}" dt="2019-01-14T10:29:24.858" v="1137"/>
          <ac:picMkLst>
            <pc:docMk/>
            <pc:sldMk cId="2531215381" sldId="264"/>
            <ac:picMk id="7" creationId="{A64A6091-744D-4A74-8BCA-3DF16AC9A08B}"/>
          </ac:picMkLst>
        </pc:picChg>
      </pc:sldChg>
      <pc:sldChg chg="addSp delSp modSp add replId">
        <pc:chgData name="Antoine Rocher" userId="bd710ea9e9f4c483" providerId="Windows Live" clId="Web-{88A58992-5F02-4F36-8513-05D0983D5B3A}" dt="2019-01-14T10:41:42.207" v="1415" actId="20577"/>
        <pc:sldMkLst>
          <pc:docMk/>
          <pc:sldMk cId="2981162707" sldId="265"/>
        </pc:sldMkLst>
        <pc:spChg chg="mod">
          <ac:chgData name="Antoine Rocher" userId="bd710ea9e9f4c483" providerId="Windows Live" clId="Web-{88A58992-5F02-4F36-8513-05D0983D5B3A}" dt="2019-01-14T10:41:34.692" v="1412" actId="1076"/>
          <ac:spMkLst>
            <pc:docMk/>
            <pc:sldMk cId="2981162707" sldId="265"/>
            <ac:spMk id="2" creationId="{D46B54B7-9C42-4E97-B41A-9C9B5AFC8527}"/>
          </ac:spMkLst>
        </pc:spChg>
        <pc:spChg chg="add mod">
          <ac:chgData name="Antoine Rocher" userId="bd710ea9e9f4c483" providerId="Windows Live" clId="Web-{88A58992-5F02-4F36-8513-05D0983D5B3A}" dt="2019-01-14T10:33:54.876" v="1287" actId="1076"/>
          <ac:spMkLst>
            <pc:docMk/>
            <pc:sldMk cId="2981162707" sldId="265"/>
            <ac:spMk id="3" creationId="{769A08D9-6760-47F3-9048-B7A28C875339}"/>
          </ac:spMkLst>
        </pc:spChg>
        <pc:spChg chg="add del mod">
          <ac:chgData name="Antoine Rocher" userId="bd710ea9e9f4c483" providerId="Windows Live" clId="Web-{88A58992-5F02-4F36-8513-05D0983D5B3A}" dt="2019-01-14T10:41:15.332" v="1408"/>
          <ac:spMkLst>
            <pc:docMk/>
            <pc:sldMk cId="2981162707" sldId="265"/>
            <ac:spMk id="5" creationId="{79575B9B-1AF1-44D8-A2F9-656134B73E80}"/>
          </ac:spMkLst>
        </pc:spChg>
        <pc:spChg chg="add mod">
          <ac:chgData name="Antoine Rocher" userId="bd710ea9e9f4c483" providerId="Windows Live" clId="Web-{88A58992-5F02-4F36-8513-05D0983D5B3A}" dt="2019-01-14T10:41:42.207" v="1415" actId="20577"/>
          <ac:spMkLst>
            <pc:docMk/>
            <pc:sldMk cId="2981162707" sldId="265"/>
            <ac:spMk id="6" creationId="{105C2AFD-1BB7-40B0-8A1E-1B20F743581C}"/>
          </ac:spMkLst>
        </pc:spChg>
        <pc:spChg chg="del mod">
          <ac:chgData name="Antoine Rocher" userId="bd710ea9e9f4c483" providerId="Windows Live" clId="Web-{88A58992-5F02-4F36-8513-05D0983D5B3A}" dt="2019-01-14T10:40:44.098" v="1404"/>
          <ac:spMkLst>
            <pc:docMk/>
            <pc:sldMk cId="2981162707" sldId="265"/>
            <ac:spMk id="9" creationId="{C88F2BFC-BEE2-4803-BE8B-A46C62AD3459}"/>
          </ac:spMkLst>
        </pc:spChg>
        <pc:picChg chg="mod">
          <ac:chgData name="Antoine Rocher" userId="bd710ea9e9f4c483" providerId="Windows Live" clId="Web-{88A58992-5F02-4F36-8513-05D0983D5B3A}" dt="2019-01-14T10:20:17.419" v="1053"/>
          <ac:picMkLst>
            <pc:docMk/>
            <pc:sldMk cId="2981162707" sldId="265"/>
            <ac:picMk id="7" creationId="{A64A6091-744D-4A74-8BCA-3DF16AC9A08B}"/>
          </ac:picMkLst>
        </pc:picChg>
      </pc:sldChg>
      <pc:sldChg chg="addSp delSp modSp add replId">
        <pc:chgData name="Antoine Rocher" userId="bd710ea9e9f4c483" providerId="Windows Live" clId="Web-{88A58992-5F02-4F36-8513-05D0983D5B3A}" dt="2019-01-14T10:42:59.336" v="1437"/>
        <pc:sldMkLst>
          <pc:docMk/>
          <pc:sldMk cId="2583014943" sldId="266"/>
        </pc:sldMkLst>
        <pc:spChg chg="del">
          <ac:chgData name="Antoine Rocher" userId="bd710ea9e9f4c483" providerId="Windows Live" clId="Web-{88A58992-5F02-4F36-8513-05D0983D5B3A}" dt="2019-01-14T10:42:51.333" v="1432"/>
          <ac:spMkLst>
            <pc:docMk/>
            <pc:sldMk cId="2583014943" sldId="266"/>
            <ac:spMk id="2" creationId="{D46B54B7-9C42-4E97-B41A-9C9B5AFC8527}"/>
          </ac:spMkLst>
        </pc:spChg>
        <pc:spChg chg="add mod">
          <ac:chgData name="Antoine Rocher" userId="bd710ea9e9f4c483" providerId="Windows Live" clId="Web-{88A58992-5F02-4F36-8513-05D0983D5B3A}" dt="2019-01-14T10:28:43.342" v="1133" actId="14100"/>
          <ac:spMkLst>
            <pc:docMk/>
            <pc:sldMk cId="2583014943" sldId="266"/>
            <ac:spMk id="4" creationId="{60DF13B9-C864-4E3B-B8EE-F50970EBCB27}"/>
          </ac:spMkLst>
        </pc:spChg>
        <pc:spChg chg="del mod">
          <ac:chgData name="Antoine Rocher" userId="bd710ea9e9f4c483" providerId="Windows Live" clId="Web-{88A58992-5F02-4F36-8513-05D0983D5B3A}" dt="2019-01-14T10:42:52.833" v="1433"/>
          <ac:spMkLst>
            <pc:docMk/>
            <pc:sldMk cId="2583014943" sldId="266"/>
            <ac:spMk id="9" creationId="{C88F2BFC-BEE2-4803-BE8B-A46C62AD3459}"/>
          </ac:spMkLst>
        </pc:spChg>
        <pc:spChg chg="add mod">
          <ac:chgData name="Antoine Rocher" userId="bd710ea9e9f4c483" providerId="Windows Live" clId="Web-{88A58992-5F02-4F36-8513-05D0983D5B3A}" dt="2019-01-14T10:28:17.530" v="1123" actId="1076"/>
          <ac:spMkLst>
            <pc:docMk/>
            <pc:sldMk cId="2583014943" sldId="266"/>
            <ac:spMk id="10" creationId="{7CC2C555-91D1-499B-969A-D8D11A97749D}"/>
          </ac:spMkLst>
        </pc:spChg>
        <pc:spChg chg="add del mod">
          <ac:chgData name="Antoine Rocher" userId="bd710ea9e9f4c483" providerId="Windows Live" clId="Web-{88A58992-5F02-4F36-8513-05D0983D5B3A}" dt="2019-01-14T10:42:58.062" v="1436"/>
          <ac:spMkLst>
            <pc:docMk/>
            <pc:sldMk cId="2583014943" sldId="266"/>
            <ac:spMk id="12" creationId="{A4B43E13-3804-497E-83C1-A3A02431E627}"/>
          </ac:spMkLst>
        </pc:spChg>
        <pc:spChg chg="add del mod">
          <ac:chgData name="Antoine Rocher" userId="bd710ea9e9f4c483" providerId="Windows Live" clId="Web-{88A58992-5F02-4F36-8513-05D0983D5B3A}" dt="2019-01-14T10:42:59.336" v="1437"/>
          <ac:spMkLst>
            <pc:docMk/>
            <pc:sldMk cId="2583014943" sldId="266"/>
            <ac:spMk id="14" creationId="{0C4E4DCC-DAC3-420F-96D8-4055F1F133C8}"/>
          </ac:spMkLst>
        </pc:spChg>
        <pc:spChg chg="add">
          <ac:chgData name="Antoine Rocher" userId="bd710ea9e9f4c483" providerId="Windows Live" clId="Web-{88A58992-5F02-4F36-8513-05D0983D5B3A}" dt="2019-01-14T10:42:54.401" v="1434"/>
          <ac:spMkLst>
            <pc:docMk/>
            <pc:sldMk cId="2583014943" sldId="266"/>
            <ac:spMk id="16" creationId="{2563C33E-1E19-486B-BF82-2B5C8B00B052}"/>
          </ac:spMkLst>
        </pc:spChg>
        <pc:spChg chg="add">
          <ac:chgData name="Antoine Rocher" userId="bd710ea9e9f4c483" providerId="Windows Live" clId="Web-{88A58992-5F02-4F36-8513-05D0983D5B3A}" dt="2019-01-14T10:42:54.420" v="1435"/>
          <ac:spMkLst>
            <pc:docMk/>
            <pc:sldMk cId="2583014943" sldId="266"/>
            <ac:spMk id="18" creationId="{48C95574-A831-441B-8608-4D3C8419B562}"/>
          </ac:spMkLst>
        </pc:spChg>
        <pc:picChg chg="mod">
          <ac:chgData name="Antoine Rocher" userId="bd710ea9e9f4c483" providerId="Windows Live" clId="Web-{88A58992-5F02-4F36-8513-05D0983D5B3A}" dt="2019-01-14T10:28:43.358" v="1135" actId="14100"/>
          <ac:picMkLst>
            <pc:docMk/>
            <pc:sldMk cId="2583014943" sldId="266"/>
            <ac:picMk id="7" creationId="{A64A6091-744D-4A74-8BCA-3DF16AC9A08B}"/>
          </ac:picMkLst>
        </pc:picChg>
        <pc:cxnChg chg="add mod">
          <ac:chgData name="Antoine Rocher" userId="bd710ea9e9f4c483" providerId="Windows Live" clId="Web-{88A58992-5F02-4F36-8513-05D0983D5B3A}" dt="2019-01-14T10:28:43.342" v="1134" actId="14100"/>
          <ac:cxnSpMkLst>
            <pc:docMk/>
            <pc:sldMk cId="2583014943" sldId="266"/>
            <ac:cxnSpMk id="3" creationId="{3D35A2DC-F3F9-44CE-ACE2-74E7189C3A37}"/>
          </ac:cxnSpMkLst>
        </pc:cxnChg>
        <pc:cxnChg chg="add mod">
          <ac:chgData name="Antoine Rocher" userId="bd710ea9e9f4c483" providerId="Windows Live" clId="Web-{88A58992-5F02-4F36-8513-05D0983D5B3A}" dt="2019-01-14T10:28:43.342" v="1132" actId="14100"/>
          <ac:cxnSpMkLst>
            <pc:docMk/>
            <pc:sldMk cId="2583014943" sldId="266"/>
            <ac:cxnSpMk id="5" creationId="{2D0AC47A-A9B6-404F-9247-3BE41C3D7717}"/>
          </ac:cxnSpMkLst>
        </pc:cxnChg>
        <pc:cxnChg chg="add mod">
          <ac:chgData name="Antoine Rocher" userId="bd710ea9e9f4c483" providerId="Windows Live" clId="Web-{88A58992-5F02-4F36-8513-05D0983D5B3A}" dt="2019-01-14T10:28:43.327" v="1131" actId="14100"/>
          <ac:cxnSpMkLst>
            <pc:docMk/>
            <pc:sldMk cId="2583014943" sldId="266"/>
            <ac:cxnSpMk id="6" creationId="{7144CDA1-B434-4842-99C4-74B74D252702}"/>
          </ac:cxnSpMkLst>
        </pc:cxnChg>
        <pc:cxnChg chg="add mod">
          <ac:chgData name="Antoine Rocher" userId="bd710ea9e9f4c483" providerId="Windows Live" clId="Web-{88A58992-5F02-4F36-8513-05D0983D5B3A}" dt="2019-01-14T10:28:43.327" v="1130" actId="14100"/>
          <ac:cxnSpMkLst>
            <pc:docMk/>
            <pc:sldMk cId="2583014943" sldId="266"/>
            <ac:cxnSpMk id="8" creationId="{D8E1B369-7A50-4379-ADAA-44A921936C0E}"/>
          </ac:cxnSpMkLst>
        </pc:cxnChg>
      </pc:sldChg>
      <pc:sldChg chg="addSp delSp modSp add replId">
        <pc:chgData name="Antoine Rocher" userId="bd710ea9e9f4c483" providerId="Windows Live" clId="Web-{88A58992-5F02-4F36-8513-05D0983D5B3A}" dt="2019-01-14T10:42:37.098" v="1431"/>
        <pc:sldMkLst>
          <pc:docMk/>
          <pc:sldMk cId="766199290" sldId="267"/>
        </pc:sldMkLst>
        <pc:spChg chg="del">
          <ac:chgData name="Antoine Rocher" userId="bd710ea9e9f4c483" providerId="Windows Live" clId="Web-{88A58992-5F02-4F36-8513-05D0983D5B3A}" dt="2019-01-14T10:42:31.317" v="1427"/>
          <ac:spMkLst>
            <pc:docMk/>
            <pc:sldMk cId="766199290" sldId="267"/>
            <ac:spMk id="2" creationId="{D46B54B7-9C42-4E97-B41A-9C9B5AFC8527}"/>
          </ac:spMkLst>
        </pc:spChg>
        <pc:spChg chg="add mod">
          <ac:chgData name="Antoine Rocher" userId="bd710ea9e9f4c483" providerId="Windows Live" clId="Web-{88A58992-5F02-4F36-8513-05D0983D5B3A}" dt="2019-01-14T10:34:09.548" v="1295" actId="20577"/>
          <ac:spMkLst>
            <pc:docMk/>
            <pc:sldMk cId="766199290" sldId="267"/>
            <ac:spMk id="3" creationId="{2A189B5D-8C8B-46AA-9407-F174F8EFA76A}"/>
          </ac:spMkLst>
        </pc:spChg>
        <pc:spChg chg="add del mod">
          <ac:chgData name="Antoine Rocher" userId="bd710ea9e9f4c483" providerId="Windows Live" clId="Web-{88A58992-5F02-4F36-8513-05D0983D5B3A}" dt="2019-01-14T10:42:37.098" v="1431"/>
          <ac:spMkLst>
            <pc:docMk/>
            <pc:sldMk cId="766199290" sldId="267"/>
            <ac:spMk id="6" creationId="{7EFBDA7A-B409-45AC-A0AE-CD1A3C7A4979}"/>
          </ac:spMkLst>
        </pc:spChg>
        <pc:spChg chg="del mod">
          <ac:chgData name="Antoine Rocher" userId="bd710ea9e9f4c483" providerId="Windows Live" clId="Web-{88A58992-5F02-4F36-8513-05D0983D5B3A}" dt="2019-01-14T10:42:28.942" v="1426"/>
          <ac:spMkLst>
            <pc:docMk/>
            <pc:sldMk cId="766199290" sldId="267"/>
            <ac:spMk id="9" creationId="{C88F2BFC-BEE2-4803-BE8B-A46C62AD3459}"/>
          </ac:spMkLst>
        </pc:spChg>
        <pc:spChg chg="add del mod">
          <ac:chgData name="Antoine Rocher" userId="bd710ea9e9f4c483" providerId="Windows Live" clId="Web-{88A58992-5F02-4F36-8513-05D0983D5B3A}" dt="2019-01-14T10:42:36.021" v="1430"/>
          <ac:spMkLst>
            <pc:docMk/>
            <pc:sldMk cId="766199290" sldId="267"/>
            <ac:spMk id="10" creationId="{12F14E33-5FB8-447B-BDB0-D5CFE6BB7551}"/>
          </ac:spMkLst>
        </pc:spChg>
        <pc:spChg chg="add">
          <ac:chgData name="Antoine Rocher" userId="bd710ea9e9f4c483" providerId="Windows Live" clId="Web-{88A58992-5F02-4F36-8513-05D0983D5B3A}" dt="2019-01-14T10:42:31.850" v="1428"/>
          <ac:spMkLst>
            <pc:docMk/>
            <pc:sldMk cId="766199290" sldId="267"/>
            <ac:spMk id="12" creationId="{C3EE3972-3E93-478B-8131-5658E1072EFE}"/>
          </ac:spMkLst>
        </pc:spChg>
        <pc:spChg chg="add">
          <ac:chgData name="Antoine Rocher" userId="bd710ea9e9f4c483" providerId="Windows Live" clId="Web-{88A58992-5F02-4F36-8513-05D0983D5B3A}" dt="2019-01-14T10:42:31.864" v="1429"/>
          <ac:spMkLst>
            <pc:docMk/>
            <pc:sldMk cId="766199290" sldId="267"/>
            <ac:spMk id="14" creationId="{BF933EF3-2B9E-4025-A283-E5A6511D0887}"/>
          </ac:spMkLst>
        </pc:spChg>
      </pc:sldChg>
      <pc:sldChg chg="addSp delSp modSp new">
        <pc:chgData name="Antoine Rocher" userId="bd710ea9e9f4c483" providerId="Windows Live" clId="Web-{88A58992-5F02-4F36-8513-05D0983D5B3A}" dt="2019-01-14T10:51:06.159" v="1578" actId="1076"/>
        <pc:sldMkLst>
          <pc:docMk/>
          <pc:sldMk cId="2966504761" sldId="268"/>
        </pc:sldMkLst>
        <pc:spChg chg="mod">
          <ac:chgData name="Antoine Rocher" userId="bd710ea9e9f4c483" providerId="Windows Live" clId="Web-{88A58992-5F02-4F36-8513-05D0983D5B3A}" dt="2019-01-14T10:51:06.159" v="1578" actId="1076"/>
          <ac:spMkLst>
            <pc:docMk/>
            <pc:sldMk cId="2966504761" sldId="268"/>
            <ac:spMk id="2" creationId="{F2238C3C-DCE1-40C3-B819-27176E542724}"/>
          </ac:spMkLst>
        </pc:spChg>
        <pc:spChg chg="del">
          <ac:chgData name="Antoine Rocher" userId="bd710ea9e9f4c483" providerId="Windows Live" clId="Web-{88A58992-5F02-4F36-8513-05D0983D5B3A}" dt="2019-01-14T10:50:51.580" v="1573"/>
          <ac:spMkLst>
            <pc:docMk/>
            <pc:sldMk cId="2966504761" sldId="268"/>
            <ac:spMk id="3" creationId="{476BDE5C-2A05-4098-8409-660D8620633E}"/>
          </ac:spMkLst>
        </pc:spChg>
        <pc:picChg chg="add mod ord">
          <ac:chgData name="Antoine Rocher" userId="bd710ea9e9f4c483" providerId="Windows Live" clId="Web-{88A58992-5F02-4F36-8513-05D0983D5B3A}" dt="2019-01-14T10:51:02.730" v="1577" actId="1076"/>
          <ac:picMkLst>
            <pc:docMk/>
            <pc:sldMk cId="2966504761" sldId="268"/>
            <ac:picMk id="4" creationId="{B9194570-E48C-4AC1-9473-084EB320E465}"/>
          </ac:picMkLst>
        </pc:picChg>
      </pc:sldChg>
    </pc:docChg>
  </pc:docChgLst>
  <pc:docChgLst>
    <pc:chgData name="Antoine Rocher" userId="bd710ea9e9f4c483" providerId="Windows Live" clId="Web-{C13D6498-C538-45D8-82E5-F891A25422AC}"/>
    <pc:docChg chg="modSld">
      <pc:chgData name="Antoine Rocher" userId="bd710ea9e9f4c483" providerId="Windows Live" clId="Web-{C13D6498-C538-45D8-82E5-F891A25422AC}" dt="2019-01-17T18:03:10.649" v="699" actId="1076"/>
      <pc:docMkLst>
        <pc:docMk/>
      </pc:docMkLst>
      <pc:sldChg chg="addSp delSp modSp">
        <pc:chgData name="Antoine Rocher" userId="bd710ea9e9f4c483" providerId="Windows Live" clId="Web-{C13D6498-C538-45D8-82E5-F891A25422AC}" dt="2019-01-17T17:50:25.627" v="420" actId="20577"/>
        <pc:sldMkLst>
          <pc:docMk/>
          <pc:sldMk cId="2526593619" sldId="256"/>
        </pc:sldMkLst>
        <pc:spChg chg="mod">
          <ac:chgData name="Antoine Rocher" userId="bd710ea9e9f4c483" providerId="Windows Live" clId="Web-{C13D6498-C538-45D8-82E5-F891A25422AC}" dt="2019-01-17T17:50:25.627" v="420" actId="20577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Antoine Rocher" userId="bd710ea9e9f4c483" providerId="Windows Live" clId="Web-{C13D6498-C538-45D8-82E5-F891A25422AC}" dt="2019-01-17T17:11:56.018" v="65" actId="1076"/>
          <ac:spMkLst>
            <pc:docMk/>
            <pc:sldMk cId="2526593619" sldId="256"/>
            <ac:spMk id="3" creationId="{00000000-0000-0000-0000-000000000000}"/>
          </ac:spMkLst>
        </pc:spChg>
        <pc:spChg chg="add mod ord">
          <ac:chgData name="Antoine Rocher" userId="bd710ea9e9f4c483" providerId="Windows Live" clId="Web-{C13D6498-C538-45D8-82E5-F891A25422AC}" dt="2019-01-17T17:11:29.315" v="59" actId="1076"/>
          <ac:spMkLst>
            <pc:docMk/>
            <pc:sldMk cId="2526593619" sldId="256"/>
            <ac:spMk id="15" creationId="{3C80B8F1-3D08-439F-9A65-1991D8D59A8D}"/>
          </ac:spMkLst>
        </pc:spChg>
        <pc:picChg chg="mod">
          <ac:chgData name="Antoine Rocher" userId="bd710ea9e9f4c483" providerId="Windows Live" clId="Web-{C13D6498-C538-45D8-82E5-F891A25422AC}" dt="2019-01-17T17:12:09.830" v="67" actId="1076"/>
          <ac:picMkLst>
            <pc:docMk/>
            <pc:sldMk cId="2526593619" sldId="256"/>
            <ac:picMk id="4" creationId="{035BF6F7-A6BF-44F7-9C3F-20D47F93526A}"/>
          </ac:picMkLst>
        </pc:picChg>
        <pc:picChg chg="add mod">
          <ac:chgData name="Antoine Rocher" userId="bd710ea9e9f4c483" providerId="Windows Live" clId="Web-{C13D6498-C538-45D8-82E5-F891A25422AC}" dt="2019-01-17T17:11:36.753" v="62" actId="1076"/>
          <ac:picMkLst>
            <pc:docMk/>
            <pc:sldMk cId="2526593619" sldId="256"/>
            <ac:picMk id="5" creationId="{7A2BC3C5-1C9E-4930-BAAB-5460787F41CA}"/>
          </ac:picMkLst>
        </pc:picChg>
        <pc:picChg chg="add del mod">
          <ac:chgData name="Antoine Rocher" userId="bd710ea9e9f4c483" providerId="Windows Live" clId="Web-{C13D6498-C538-45D8-82E5-F891A25422AC}" dt="2019-01-17T17:06:56.819" v="21"/>
          <ac:picMkLst>
            <pc:docMk/>
            <pc:sldMk cId="2526593619" sldId="256"/>
            <ac:picMk id="7" creationId="{77C8EE37-183B-4DD4-A2ED-46EC3B7C5F66}"/>
          </ac:picMkLst>
        </pc:picChg>
        <pc:picChg chg="add mod">
          <ac:chgData name="Antoine Rocher" userId="bd710ea9e9f4c483" providerId="Windows Live" clId="Web-{C13D6498-C538-45D8-82E5-F891A25422AC}" dt="2019-01-17T17:11:32.159" v="61" actId="1076"/>
          <ac:picMkLst>
            <pc:docMk/>
            <pc:sldMk cId="2526593619" sldId="256"/>
            <ac:picMk id="9" creationId="{C1D11984-85CE-4EAC-994A-2EF9FEE9F200}"/>
          </ac:picMkLst>
        </pc:picChg>
        <pc:picChg chg="add del mod">
          <ac:chgData name="Antoine Rocher" userId="bd710ea9e9f4c483" providerId="Windows Live" clId="Web-{C13D6498-C538-45D8-82E5-F891A25422AC}" dt="2019-01-17T17:07:42.037" v="28"/>
          <ac:picMkLst>
            <pc:docMk/>
            <pc:sldMk cId="2526593619" sldId="256"/>
            <ac:picMk id="11" creationId="{03760D69-9917-4370-8D45-8FAF6E250A91}"/>
          </ac:picMkLst>
        </pc:picChg>
        <pc:picChg chg="add mod modCrop">
          <ac:chgData name="Antoine Rocher" userId="bd710ea9e9f4c483" providerId="Windows Live" clId="Web-{C13D6498-C538-45D8-82E5-F891A25422AC}" dt="2019-01-17T17:11:29.315" v="60" actId="1076"/>
          <ac:picMkLst>
            <pc:docMk/>
            <pc:sldMk cId="2526593619" sldId="256"/>
            <ac:picMk id="13" creationId="{2D84B9F2-2BE8-40F9-9539-48B46D3D0FCD}"/>
          </ac:picMkLst>
        </pc:picChg>
      </pc:sldChg>
      <pc:sldChg chg="modSp">
        <pc:chgData name="Antoine Rocher" userId="bd710ea9e9f4c483" providerId="Windows Live" clId="Web-{C13D6498-C538-45D8-82E5-F891A25422AC}" dt="2019-01-17T17:29:03.036" v="238"/>
        <pc:sldMkLst>
          <pc:docMk/>
          <pc:sldMk cId="3928775974" sldId="257"/>
        </pc:sldMkLst>
        <pc:spChg chg="mod">
          <ac:chgData name="Antoine Rocher" userId="bd710ea9e9f4c483" providerId="Windows Live" clId="Web-{C13D6498-C538-45D8-82E5-F891A25422AC}" dt="2019-01-17T17:29:03.036" v="238"/>
          <ac:spMkLst>
            <pc:docMk/>
            <pc:sldMk cId="3928775974" sldId="257"/>
            <ac:spMk id="2" creationId="{7D7B0663-5AC3-43F3-8988-863D3DD1EB77}"/>
          </ac:spMkLst>
        </pc:spChg>
        <pc:spChg chg="mod">
          <ac:chgData name="Antoine Rocher" userId="bd710ea9e9f4c483" providerId="Windows Live" clId="Web-{C13D6498-C538-45D8-82E5-F891A25422AC}" dt="2019-01-17T17:13:52.720" v="71" actId="1076"/>
          <ac:spMkLst>
            <pc:docMk/>
            <pc:sldMk cId="3928775974" sldId="257"/>
            <ac:spMk id="23" creationId="{6330FC37-F147-40A4-A779-71645CE9004C}"/>
          </ac:spMkLst>
        </pc:spChg>
        <pc:picChg chg="mod">
          <ac:chgData name="Antoine Rocher" userId="bd710ea9e9f4c483" providerId="Windows Live" clId="Web-{C13D6498-C538-45D8-82E5-F891A25422AC}" dt="2019-01-17T17:13:48.501" v="70" actId="14100"/>
          <ac:picMkLst>
            <pc:docMk/>
            <pc:sldMk cId="3928775974" sldId="257"/>
            <ac:picMk id="21" creationId="{A5D11856-7682-4A93-AD4A-4D0F65D08341}"/>
          </ac:picMkLst>
        </pc:picChg>
      </pc:sldChg>
      <pc:sldChg chg="modSp">
        <pc:chgData name="Antoine Rocher" userId="bd710ea9e9f4c483" providerId="Windows Live" clId="Web-{C13D6498-C538-45D8-82E5-F891A25422AC}" dt="2019-01-17T17:30:34.081" v="255" actId="1076"/>
        <pc:sldMkLst>
          <pc:docMk/>
          <pc:sldMk cId="3228991564" sldId="258"/>
        </pc:sldMkLst>
        <pc:spChg chg="mod">
          <ac:chgData name="Antoine Rocher" userId="bd710ea9e9f4c483" providerId="Windows Live" clId="Web-{C13D6498-C538-45D8-82E5-F891A25422AC}" dt="2019-01-17T17:30:34.081" v="255" actId="1076"/>
          <ac:spMkLst>
            <pc:docMk/>
            <pc:sldMk cId="3228991564" sldId="258"/>
            <ac:spMk id="2" creationId="{F9D7BEBB-9C45-40E2-9D90-A810CBC905FE}"/>
          </ac:spMkLst>
        </pc:spChg>
        <pc:picChg chg="mod">
          <ac:chgData name="Antoine Rocher" userId="bd710ea9e9f4c483" providerId="Windows Live" clId="Web-{C13D6498-C538-45D8-82E5-F891A25422AC}" dt="2019-01-17T17:18:19.372" v="103" actId="14100"/>
          <ac:picMkLst>
            <pc:docMk/>
            <pc:sldMk cId="3228991564" sldId="258"/>
            <ac:picMk id="13" creationId="{2CC34892-E244-4D52-813B-AC350B06C417}"/>
          </ac:picMkLst>
        </pc:picChg>
      </pc:sldChg>
      <pc:sldChg chg="delSp modSp">
        <pc:chgData name="Antoine Rocher" userId="bd710ea9e9f4c483" providerId="Windows Live" clId="Web-{C13D6498-C538-45D8-82E5-F891A25422AC}" dt="2019-01-17T17:17:55.779" v="99" actId="1076"/>
        <pc:sldMkLst>
          <pc:docMk/>
          <pc:sldMk cId="2749160012" sldId="259"/>
        </pc:sldMkLst>
        <pc:spChg chg="del">
          <ac:chgData name="Antoine Rocher" userId="bd710ea9e9f4c483" providerId="Windows Live" clId="Web-{C13D6498-C538-45D8-82E5-F891A25422AC}" dt="2019-01-17T17:17:48.998" v="98"/>
          <ac:spMkLst>
            <pc:docMk/>
            <pc:sldMk cId="2749160012" sldId="259"/>
            <ac:spMk id="2" creationId="{6A0D5BFC-1CBD-44B2-9F5A-208B17F4A73F}"/>
          </ac:spMkLst>
        </pc:spChg>
        <pc:picChg chg="mod">
          <ac:chgData name="Antoine Rocher" userId="bd710ea9e9f4c483" providerId="Windows Live" clId="Web-{C13D6498-C538-45D8-82E5-F891A25422AC}" dt="2019-01-17T17:17:55.779" v="99" actId="1076"/>
          <ac:picMkLst>
            <pc:docMk/>
            <pc:sldMk cId="2749160012" sldId="259"/>
            <ac:picMk id="6" creationId="{7BE39614-FE71-4838-B49C-F4ED72F3CA62}"/>
          </ac:picMkLst>
        </pc:picChg>
      </pc:sldChg>
      <pc:sldChg chg="modSp">
        <pc:chgData name="Antoine Rocher" userId="bd710ea9e9f4c483" providerId="Windows Live" clId="Web-{C13D6498-C538-45D8-82E5-F891A25422AC}" dt="2019-01-17T17:50:15.049" v="417" actId="20577"/>
        <pc:sldMkLst>
          <pc:docMk/>
          <pc:sldMk cId="2393487332" sldId="260"/>
        </pc:sldMkLst>
        <pc:spChg chg="mod">
          <ac:chgData name="Antoine Rocher" userId="bd710ea9e9f4c483" providerId="Windows Live" clId="Web-{C13D6498-C538-45D8-82E5-F891A25422AC}" dt="2019-01-17T17:50:15.049" v="417" actId="20577"/>
          <ac:spMkLst>
            <pc:docMk/>
            <pc:sldMk cId="2393487332" sldId="260"/>
            <ac:spMk id="2" creationId="{17061882-CA96-4BCA-AEF7-24B25B4A1F11}"/>
          </ac:spMkLst>
        </pc:spChg>
        <pc:spChg chg="mod">
          <ac:chgData name="Antoine Rocher" userId="bd710ea9e9f4c483" providerId="Windows Live" clId="Web-{C13D6498-C538-45D8-82E5-F891A25422AC}" dt="2019-01-17T17:29:18.051" v="241" actId="1076"/>
          <ac:spMkLst>
            <pc:docMk/>
            <pc:sldMk cId="2393487332" sldId="260"/>
            <ac:spMk id="3" creationId="{A51835D6-A327-4BF9-8BBD-AAE1D845B694}"/>
          </ac:spMkLst>
        </pc:spChg>
        <pc:picChg chg="mod">
          <ac:chgData name="Antoine Rocher" userId="bd710ea9e9f4c483" providerId="Windows Live" clId="Web-{C13D6498-C538-45D8-82E5-F891A25422AC}" dt="2019-01-17T17:29:13.926" v="240" actId="1076"/>
          <ac:picMkLst>
            <pc:docMk/>
            <pc:sldMk cId="2393487332" sldId="260"/>
            <ac:picMk id="6" creationId="{EAE9E987-1723-488A-90F1-BEF80A44DAAE}"/>
          </ac:picMkLst>
        </pc:picChg>
      </pc:sldChg>
      <pc:sldChg chg="addSp delSp modSp">
        <pc:chgData name="Antoine Rocher" userId="bd710ea9e9f4c483" providerId="Windows Live" clId="Web-{C13D6498-C538-45D8-82E5-F891A25422AC}" dt="2019-01-17T17:50:09.940" v="414" actId="20577"/>
        <pc:sldMkLst>
          <pc:docMk/>
          <pc:sldMk cId="2144806289" sldId="261"/>
        </pc:sldMkLst>
        <pc:spChg chg="mod">
          <ac:chgData name="Antoine Rocher" userId="bd710ea9e9f4c483" providerId="Windows Live" clId="Web-{C13D6498-C538-45D8-82E5-F891A25422AC}" dt="2019-01-17T17:50:09.940" v="414" actId="20577"/>
          <ac:spMkLst>
            <pc:docMk/>
            <pc:sldMk cId="2144806289" sldId="261"/>
            <ac:spMk id="2" creationId="{7CA1C9E7-44B7-41F5-8DED-D3A28F17A612}"/>
          </ac:spMkLst>
        </pc:spChg>
        <pc:spChg chg="mod">
          <ac:chgData name="Antoine Rocher" userId="bd710ea9e9f4c483" providerId="Windows Live" clId="Web-{C13D6498-C538-45D8-82E5-F891A25422AC}" dt="2019-01-17T17:49:57.722" v="413" actId="14100"/>
          <ac:spMkLst>
            <pc:docMk/>
            <pc:sldMk cId="2144806289" sldId="261"/>
            <ac:spMk id="3" creationId="{6ACE0724-E024-403C-94A6-BC5033DBFCC4}"/>
          </ac:spMkLst>
        </pc:spChg>
        <pc:spChg chg="mod">
          <ac:chgData name="Antoine Rocher" userId="bd710ea9e9f4c483" providerId="Windows Live" clId="Web-{C13D6498-C538-45D8-82E5-F891A25422AC}" dt="2019-01-17T17:46:53.271" v="408" actId="14100"/>
          <ac:spMkLst>
            <pc:docMk/>
            <pc:sldMk cId="2144806289" sldId="261"/>
            <ac:spMk id="5" creationId="{E78C6CA0-30CB-4051-AD19-56F84458AC10}"/>
          </ac:spMkLst>
        </pc:spChg>
        <pc:spChg chg="mod">
          <ac:chgData name="Antoine Rocher" userId="bd710ea9e9f4c483" providerId="Windows Live" clId="Web-{C13D6498-C538-45D8-82E5-F891A25422AC}" dt="2019-01-17T17:46:33.693" v="399" actId="14100"/>
          <ac:spMkLst>
            <pc:docMk/>
            <pc:sldMk cId="2144806289" sldId="261"/>
            <ac:spMk id="7" creationId="{EE67E979-4CE7-4F60-BAED-FD058E68589D}"/>
          </ac:spMkLst>
        </pc:spChg>
        <pc:picChg chg="del">
          <ac:chgData name="Antoine Rocher" userId="bd710ea9e9f4c483" providerId="Windows Live" clId="Web-{C13D6498-C538-45D8-82E5-F891A25422AC}" dt="2019-01-17T17:34:17.516" v="256"/>
          <ac:picMkLst>
            <pc:docMk/>
            <pc:sldMk cId="2144806289" sldId="261"/>
            <ac:picMk id="4" creationId="{4E627C9D-6B23-43A6-9A64-351C87C40B0E}"/>
          </ac:picMkLst>
        </pc:picChg>
        <pc:picChg chg="mod">
          <ac:chgData name="Antoine Rocher" userId="bd710ea9e9f4c483" providerId="Windows Live" clId="Web-{C13D6498-C538-45D8-82E5-F891A25422AC}" dt="2019-01-17T17:46:25.693" v="397" actId="1076"/>
          <ac:picMkLst>
            <pc:docMk/>
            <pc:sldMk cId="2144806289" sldId="261"/>
            <ac:picMk id="6" creationId="{1BF44518-B5D9-4B95-BB74-916E15BB8BD5}"/>
          </ac:picMkLst>
        </pc:picChg>
        <pc:picChg chg="add mod">
          <ac:chgData name="Antoine Rocher" userId="bd710ea9e9f4c483" providerId="Windows Live" clId="Web-{C13D6498-C538-45D8-82E5-F891A25422AC}" dt="2019-01-17T17:41:01.369" v="386" actId="1076"/>
          <ac:picMkLst>
            <pc:docMk/>
            <pc:sldMk cId="2144806289" sldId="261"/>
            <ac:picMk id="8" creationId="{89DB0852-2B9F-49B4-82A1-368A6CCC0756}"/>
          </ac:picMkLst>
        </pc:picChg>
      </pc:sldChg>
      <pc:sldChg chg="modSp">
        <pc:chgData name="Antoine Rocher" userId="bd710ea9e9f4c483" providerId="Windows Live" clId="Web-{C13D6498-C538-45D8-82E5-F891A25422AC}" dt="2019-01-17T18:03:10.649" v="699" actId="1076"/>
        <pc:sldMkLst>
          <pc:docMk/>
          <pc:sldMk cId="4178916561" sldId="263"/>
        </pc:sldMkLst>
        <pc:spChg chg="mod">
          <ac:chgData name="Antoine Rocher" userId="bd710ea9e9f4c483" providerId="Windows Live" clId="Web-{C13D6498-C538-45D8-82E5-F891A25422AC}" dt="2019-01-17T17:53:37.140" v="484" actId="14100"/>
          <ac:spMkLst>
            <pc:docMk/>
            <pc:sldMk cId="4178916561" sldId="263"/>
            <ac:spMk id="2" creationId="{F6CE82EA-5B61-48AE-9392-1E63030C222A}"/>
          </ac:spMkLst>
        </pc:spChg>
        <pc:spChg chg="mod">
          <ac:chgData name="Antoine Rocher" userId="bd710ea9e9f4c483" providerId="Windows Live" clId="Web-{C13D6498-C538-45D8-82E5-F891A25422AC}" dt="2019-01-17T18:02:24.883" v="687"/>
          <ac:spMkLst>
            <pc:docMk/>
            <pc:sldMk cId="4178916561" sldId="263"/>
            <ac:spMk id="3" creationId="{68E992BA-F007-4022-9A38-E480046568C7}"/>
          </ac:spMkLst>
        </pc:spChg>
        <pc:spChg chg="mod">
          <ac:chgData name="Antoine Rocher" userId="bd710ea9e9f4c483" providerId="Windows Live" clId="Web-{C13D6498-C538-45D8-82E5-F891A25422AC}" dt="2019-01-17T18:02:33.461" v="688" actId="1076"/>
          <ac:spMkLst>
            <pc:docMk/>
            <pc:sldMk cId="4178916561" sldId="263"/>
            <ac:spMk id="8" creationId="{B58C4917-ACA7-41A6-93A3-27E95DC393B6}"/>
          </ac:spMkLst>
        </pc:spChg>
        <pc:spChg chg="mod">
          <ac:chgData name="Antoine Rocher" userId="bd710ea9e9f4c483" providerId="Windows Live" clId="Web-{C13D6498-C538-45D8-82E5-F891A25422AC}" dt="2019-01-17T18:02:39.993" v="689" actId="1076"/>
          <ac:spMkLst>
            <pc:docMk/>
            <pc:sldMk cId="4178916561" sldId="263"/>
            <ac:spMk id="9" creationId="{66EE5F33-DAD4-445D-A2C8-03C697BE0CA4}"/>
          </ac:spMkLst>
        </pc:spChg>
        <pc:picChg chg="mod">
          <ac:chgData name="Antoine Rocher" userId="bd710ea9e9f4c483" providerId="Windows Live" clId="Web-{C13D6498-C538-45D8-82E5-F891A25422AC}" dt="2019-01-17T18:03:10.649" v="699" actId="1076"/>
          <ac:picMkLst>
            <pc:docMk/>
            <pc:sldMk cId="4178916561" sldId="263"/>
            <ac:picMk id="6" creationId="{DEE16BCF-2C2B-472D-9144-2FF72C5F5451}"/>
          </ac:picMkLst>
        </pc:picChg>
      </pc:sldChg>
      <pc:sldChg chg="modSp">
        <pc:chgData name="Antoine Rocher" userId="bd710ea9e9f4c483" providerId="Windows Live" clId="Web-{C13D6498-C538-45D8-82E5-F891A25422AC}" dt="2019-01-17T17:50:37.409" v="433" actId="20577"/>
        <pc:sldMkLst>
          <pc:docMk/>
          <pc:sldMk cId="766199290" sldId="267"/>
        </pc:sldMkLst>
        <pc:spChg chg="mod">
          <ac:chgData name="Antoine Rocher" userId="bd710ea9e9f4c483" providerId="Windows Live" clId="Web-{C13D6498-C538-45D8-82E5-F891A25422AC}" dt="2019-01-17T17:50:37.409" v="433" actId="20577"/>
          <ac:spMkLst>
            <pc:docMk/>
            <pc:sldMk cId="766199290" sldId="267"/>
            <ac:spMk id="14" creationId="{BF933EF3-2B9E-4025-A283-E5A6511D0887}"/>
          </ac:spMkLst>
        </pc:spChg>
      </pc:sldChg>
      <pc:sldChg chg="modSp">
        <pc:chgData name="Antoine Rocher" userId="bd710ea9e9f4c483" providerId="Windows Live" clId="Web-{C13D6498-C538-45D8-82E5-F891A25422AC}" dt="2019-01-17T17:50:52.002" v="442" actId="20577"/>
        <pc:sldMkLst>
          <pc:docMk/>
          <pc:sldMk cId="271330356" sldId="271"/>
        </pc:sldMkLst>
        <pc:spChg chg="mod">
          <ac:chgData name="Antoine Rocher" userId="bd710ea9e9f4c483" providerId="Windows Live" clId="Web-{C13D6498-C538-45D8-82E5-F891A25422AC}" dt="2019-01-17T17:50:52.002" v="442" actId="20577"/>
          <ac:spMkLst>
            <pc:docMk/>
            <pc:sldMk cId="271330356" sldId="271"/>
            <ac:spMk id="14" creationId="{BF933EF3-2B9E-4025-A283-E5A6511D0887}"/>
          </ac:spMkLst>
        </pc:spChg>
      </pc:sldChg>
      <pc:sldChg chg="addSp delSp modSp">
        <pc:chgData name="Antoine Rocher" userId="bd710ea9e9f4c483" providerId="Windows Live" clId="Web-{C13D6498-C538-45D8-82E5-F891A25422AC}" dt="2019-01-17T17:51:53.642" v="464"/>
        <pc:sldMkLst>
          <pc:docMk/>
          <pc:sldMk cId="903460593" sldId="272"/>
        </pc:sldMkLst>
        <pc:spChg chg="add">
          <ac:chgData name="Antoine Rocher" userId="bd710ea9e9f4c483" providerId="Windows Live" clId="Web-{C13D6498-C538-45D8-82E5-F891A25422AC}" dt="2019-01-17T17:51:53.642" v="464"/>
          <ac:spMkLst>
            <pc:docMk/>
            <pc:sldMk cId="903460593" sldId="272"/>
            <ac:spMk id="2" creationId="{85F7AF24-D9BE-4F43-9CB3-EEF1F0CA5E88}"/>
          </ac:spMkLst>
        </pc:spChg>
        <pc:spChg chg="del mod">
          <ac:chgData name="Antoine Rocher" userId="bd710ea9e9f4c483" providerId="Windows Live" clId="Web-{C13D6498-C538-45D8-82E5-F891A25422AC}" dt="2019-01-17T17:51:52.532" v="463"/>
          <ac:spMkLst>
            <pc:docMk/>
            <pc:sldMk cId="903460593" sldId="272"/>
            <ac:spMk id="14" creationId="{BF933EF3-2B9E-4025-A283-E5A6511D0887}"/>
          </ac:spMkLst>
        </pc:spChg>
      </pc:sldChg>
    </pc:docChg>
  </pc:docChgLst>
  <pc:docChgLst>
    <pc:chgData name="Antoine Rocher" userId="bd710ea9e9f4c483" providerId="Windows Live" clId="Web-{9E0F24DE-CC78-415E-833D-6F556E977339}"/>
    <pc:docChg chg="delSld modSld">
      <pc:chgData name="Antoine Rocher" userId="bd710ea9e9f4c483" providerId="Windows Live" clId="Web-{9E0F24DE-CC78-415E-833D-6F556E977339}" dt="2019-01-22T16:55:37.462" v="1449"/>
      <pc:docMkLst>
        <pc:docMk/>
      </pc:docMkLst>
      <pc:sldChg chg="modSp">
        <pc:chgData name="Antoine Rocher" userId="bd710ea9e9f4c483" providerId="Windows Live" clId="Web-{9E0F24DE-CC78-415E-833D-6F556E977339}" dt="2019-01-22T15:34:00.680" v="121" actId="14100"/>
        <pc:sldMkLst>
          <pc:docMk/>
          <pc:sldMk cId="2526593619" sldId="256"/>
        </pc:sldMkLst>
        <pc:spChg chg="mod">
          <ac:chgData name="Antoine Rocher" userId="bd710ea9e9f4c483" providerId="Windows Live" clId="Web-{9E0F24DE-CC78-415E-833D-6F556E977339}" dt="2019-01-22T15:33:15.430" v="80" actId="20577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Antoine Rocher" userId="bd710ea9e9f4c483" providerId="Windows Live" clId="Web-{9E0F24DE-CC78-415E-833D-6F556E977339}" dt="2019-01-22T15:34:00.680" v="121" actId="14100"/>
          <ac:spMkLst>
            <pc:docMk/>
            <pc:sldMk cId="2526593619" sldId="256"/>
            <ac:spMk id="3" creationId="{00000000-0000-0000-0000-000000000000}"/>
          </ac:spMkLst>
        </pc:spChg>
      </pc:sldChg>
      <pc:sldChg chg="modSp">
        <pc:chgData name="Antoine Rocher" userId="bd710ea9e9f4c483" providerId="Windows Live" clId="Web-{9E0F24DE-CC78-415E-833D-6F556E977339}" dt="2019-01-22T16:09:10.616" v="372" actId="1076"/>
        <pc:sldMkLst>
          <pc:docMk/>
          <pc:sldMk cId="3928775974" sldId="257"/>
        </pc:sldMkLst>
        <pc:spChg chg="mod">
          <ac:chgData name="Antoine Rocher" userId="bd710ea9e9f4c483" providerId="Windows Live" clId="Web-{9E0F24DE-CC78-415E-833D-6F556E977339}" dt="2019-01-22T16:09:10.616" v="372" actId="1076"/>
          <ac:spMkLst>
            <pc:docMk/>
            <pc:sldMk cId="3928775974" sldId="257"/>
            <ac:spMk id="2" creationId="{7D7B0663-5AC3-43F3-8988-863D3DD1EB77}"/>
          </ac:spMkLst>
        </pc:spChg>
      </pc:sldChg>
      <pc:sldChg chg="addSp delSp modSp">
        <pc:chgData name="Antoine Rocher" userId="bd710ea9e9f4c483" providerId="Windows Live" clId="Web-{9E0F24DE-CC78-415E-833D-6F556E977339}" dt="2019-01-22T16:08:55.725" v="370" actId="1076"/>
        <pc:sldMkLst>
          <pc:docMk/>
          <pc:sldMk cId="3228991564" sldId="258"/>
        </pc:sldMkLst>
        <pc:spChg chg="mod">
          <ac:chgData name="Antoine Rocher" userId="bd710ea9e9f4c483" providerId="Windows Live" clId="Web-{9E0F24DE-CC78-415E-833D-6F556E977339}" dt="2019-01-22T16:08:55.725" v="370" actId="1076"/>
          <ac:spMkLst>
            <pc:docMk/>
            <pc:sldMk cId="3228991564" sldId="258"/>
            <ac:spMk id="2" creationId="{F9D7BEBB-9C45-40E2-9D90-A810CBC905FE}"/>
          </ac:spMkLst>
        </pc:spChg>
        <pc:spChg chg="add del mod">
          <ac:chgData name="Antoine Rocher" userId="bd710ea9e9f4c483" providerId="Windows Live" clId="Web-{9E0F24DE-CC78-415E-833D-6F556E977339}" dt="2019-01-22T15:31:22.148" v="79"/>
          <ac:spMkLst>
            <pc:docMk/>
            <pc:sldMk cId="3228991564" sldId="258"/>
            <ac:spMk id="4" creationId="{30EE51CD-5DBC-46B3-B012-7F2592961A69}"/>
          </ac:spMkLst>
        </pc:spChg>
        <pc:spChg chg="del">
          <ac:chgData name="Antoine Rocher" userId="bd710ea9e9f4c483" providerId="Windows Live" clId="Web-{9E0F24DE-CC78-415E-833D-6F556E977339}" dt="2019-01-22T15:31:10.773" v="77"/>
          <ac:spMkLst>
            <pc:docMk/>
            <pc:sldMk cId="3228991564" sldId="258"/>
            <ac:spMk id="16" creationId="{61BC286E-5C9F-45A7-9FF8-9DEE69CD1484}"/>
          </ac:spMkLst>
        </pc:spChg>
        <pc:picChg chg="mod">
          <ac:chgData name="Antoine Rocher" userId="bd710ea9e9f4c483" providerId="Windows Live" clId="Web-{9E0F24DE-CC78-415E-833D-6F556E977339}" dt="2019-01-22T15:35:25.229" v="125" actId="1076"/>
          <ac:picMkLst>
            <pc:docMk/>
            <pc:sldMk cId="3228991564" sldId="258"/>
            <ac:picMk id="11" creationId="{D49B2FF8-1446-4671-8895-2C582502B5EE}"/>
          </ac:picMkLst>
        </pc:picChg>
        <pc:picChg chg="mod">
          <ac:chgData name="Antoine Rocher" userId="bd710ea9e9f4c483" providerId="Windows Live" clId="Web-{9E0F24DE-CC78-415E-833D-6F556E977339}" dt="2019-01-22T15:35:25.229" v="124" actId="1076"/>
          <ac:picMkLst>
            <pc:docMk/>
            <pc:sldMk cId="3228991564" sldId="258"/>
            <ac:picMk id="13" creationId="{2CC34892-E244-4D52-813B-AC350B06C417}"/>
          </ac:picMkLst>
        </pc:picChg>
      </pc:sldChg>
      <pc:sldChg chg="modSp">
        <pc:chgData name="Antoine Rocher" userId="bd710ea9e9f4c483" providerId="Windows Live" clId="Web-{9E0F24DE-CC78-415E-833D-6F556E977339}" dt="2019-01-22T15:38:23.510" v="132" actId="20577"/>
        <pc:sldMkLst>
          <pc:docMk/>
          <pc:sldMk cId="2393487332" sldId="260"/>
        </pc:sldMkLst>
        <pc:spChg chg="mod">
          <ac:chgData name="Antoine Rocher" userId="bd710ea9e9f4c483" providerId="Windows Live" clId="Web-{9E0F24DE-CC78-415E-833D-6F556E977339}" dt="2019-01-22T15:38:23.510" v="132" actId="20577"/>
          <ac:spMkLst>
            <pc:docMk/>
            <pc:sldMk cId="2393487332" sldId="260"/>
            <ac:spMk id="3" creationId="{A51835D6-A327-4BF9-8BBD-AAE1D845B694}"/>
          </ac:spMkLst>
        </pc:spChg>
      </pc:sldChg>
      <pc:sldChg chg="modSp">
        <pc:chgData name="Antoine Rocher" userId="bd710ea9e9f4c483" providerId="Windows Live" clId="Web-{9E0F24DE-CC78-415E-833D-6F556E977339}" dt="2019-01-22T15:35:53.853" v="128" actId="1076"/>
        <pc:sldMkLst>
          <pc:docMk/>
          <pc:sldMk cId="2144806289" sldId="261"/>
        </pc:sldMkLst>
        <pc:spChg chg="mod">
          <ac:chgData name="Antoine Rocher" userId="bd710ea9e9f4c483" providerId="Windows Live" clId="Web-{9E0F24DE-CC78-415E-833D-6F556E977339}" dt="2019-01-22T15:35:53.853" v="128" actId="1076"/>
          <ac:spMkLst>
            <pc:docMk/>
            <pc:sldMk cId="2144806289" sldId="261"/>
            <ac:spMk id="3" creationId="{6ACE0724-E024-403C-94A6-BC5033DBFCC4}"/>
          </ac:spMkLst>
        </pc:spChg>
        <pc:picChg chg="mod">
          <ac:chgData name="Antoine Rocher" userId="bd710ea9e9f4c483" providerId="Windows Live" clId="Web-{9E0F24DE-CC78-415E-833D-6F556E977339}" dt="2019-01-22T15:35:46.118" v="126" actId="1076"/>
          <ac:picMkLst>
            <pc:docMk/>
            <pc:sldMk cId="2144806289" sldId="261"/>
            <ac:picMk id="8" creationId="{89DB0852-2B9F-49B4-82A1-368A6CCC0756}"/>
          </ac:picMkLst>
        </pc:picChg>
      </pc:sldChg>
      <pc:sldChg chg="modSp">
        <pc:chgData name="Antoine Rocher" userId="bd710ea9e9f4c483" providerId="Windows Live" clId="Web-{9E0F24DE-CC78-415E-833D-6F556E977339}" dt="2019-01-22T16:09:35.116" v="373" actId="1076"/>
        <pc:sldMkLst>
          <pc:docMk/>
          <pc:sldMk cId="4178916561" sldId="263"/>
        </pc:sldMkLst>
        <pc:spChg chg="mod">
          <ac:chgData name="Antoine Rocher" userId="bd710ea9e9f4c483" providerId="Windows Live" clId="Web-{9E0F24DE-CC78-415E-833D-6F556E977339}" dt="2019-01-22T16:05:47.911" v="363" actId="20577"/>
          <ac:spMkLst>
            <pc:docMk/>
            <pc:sldMk cId="4178916561" sldId="263"/>
            <ac:spMk id="3" creationId="{68E992BA-F007-4022-9A38-E480046568C7}"/>
          </ac:spMkLst>
        </pc:spChg>
        <pc:spChg chg="mod">
          <ac:chgData name="Antoine Rocher" userId="bd710ea9e9f4c483" providerId="Windows Live" clId="Web-{9E0F24DE-CC78-415E-833D-6F556E977339}" dt="2019-01-22T16:09:35.116" v="373" actId="1076"/>
          <ac:spMkLst>
            <pc:docMk/>
            <pc:sldMk cId="4178916561" sldId="263"/>
            <ac:spMk id="18" creationId="{5A325300-87B3-44A3-A8B6-C3938102CD26}"/>
          </ac:spMkLst>
        </pc:spChg>
      </pc:sldChg>
      <pc:sldChg chg="modSp">
        <pc:chgData name="Antoine Rocher" userId="bd710ea9e9f4c483" providerId="Windows Live" clId="Web-{9E0F24DE-CC78-415E-833D-6F556E977339}" dt="2019-01-22T16:03:50.582" v="350" actId="14100"/>
        <pc:sldMkLst>
          <pc:docMk/>
          <pc:sldMk cId="2966504761" sldId="268"/>
        </pc:sldMkLst>
        <pc:spChg chg="mod">
          <ac:chgData name="Antoine Rocher" userId="bd710ea9e9f4c483" providerId="Windows Live" clId="Web-{9E0F24DE-CC78-415E-833D-6F556E977339}" dt="2019-01-22T16:03:04.629" v="345" actId="1076"/>
          <ac:spMkLst>
            <pc:docMk/>
            <pc:sldMk cId="2966504761" sldId="268"/>
            <ac:spMk id="3" creationId="{AA33AF7E-7B33-402C-B8DF-40BF8F691CFF}"/>
          </ac:spMkLst>
        </pc:spChg>
        <pc:spChg chg="mod">
          <ac:chgData name="Antoine Rocher" userId="bd710ea9e9f4c483" providerId="Windows Live" clId="Web-{9E0F24DE-CC78-415E-833D-6F556E977339}" dt="2019-01-22T16:02:49.223" v="342" actId="1076"/>
          <ac:spMkLst>
            <pc:docMk/>
            <pc:sldMk cId="2966504761" sldId="268"/>
            <ac:spMk id="9" creationId="{4197CEE6-3126-4498-BA22-8297BD5F33FE}"/>
          </ac:spMkLst>
        </pc:spChg>
        <pc:cxnChg chg="mod">
          <ac:chgData name="Antoine Rocher" userId="bd710ea9e9f4c483" providerId="Windows Live" clId="Web-{9E0F24DE-CC78-415E-833D-6F556E977339}" dt="2019-01-22T16:03:36.379" v="349" actId="14100"/>
          <ac:cxnSpMkLst>
            <pc:docMk/>
            <pc:sldMk cId="2966504761" sldId="268"/>
            <ac:cxnSpMk id="5" creationId="{C4DA9B03-C149-4AB2-8B03-AC6A639588CC}"/>
          </ac:cxnSpMkLst>
        </pc:cxnChg>
        <pc:cxnChg chg="mod">
          <ac:chgData name="Antoine Rocher" userId="bd710ea9e9f4c483" providerId="Windows Live" clId="Web-{9E0F24DE-CC78-415E-833D-6F556E977339}" dt="2019-01-22T16:03:26.082" v="348" actId="14100"/>
          <ac:cxnSpMkLst>
            <pc:docMk/>
            <pc:sldMk cId="2966504761" sldId="268"/>
            <ac:cxnSpMk id="6" creationId="{3B7FFE6D-26DB-416B-8B1B-F33DE8FE8DF4}"/>
          </ac:cxnSpMkLst>
        </pc:cxnChg>
        <pc:cxnChg chg="mod">
          <ac:chgData name="Antoine Rocher" userId="bd710ea9e9f4c483" providerId="Windows Live" clId="Web-{9E0F24DE-CC78-415E-833D-6F556E977339}" dt="2019-01-22T16:03:22.082" v="347" actId="14100"/>
          <ac:cxnSpMkLst>
            <pc:docMk/>
            <pc:sldMk cId="2966504761" sldId="268"/>
            <ac:cxnSpMk id="7" creationId="{E2249535-5BDF-4384-81A1-E5FC83D20ED8}"/>
          </ac:cxnSpMkLst>
        </pc:cxnChg>
        <pc:cxnChg chg="mod">
          <ac:chgData name="Antoine Rocher" userId="bd710ea9e9f4c483" providerId="Windows Live" clId="Web-{9E0F24DE-CC78-415E-833D-6F556E977339}" dt="2019-01-22T16:03:50.582" v="350" actId="14100"/>
          <ac:cxnSpMkLst>
            <pc:docMk/>
            <pc:sldMk cId="2966504761" sldId="268"/>
            <ac:cxnSpMk id="8" creationId="{4CAE5536-E66B-4EAD-A937-A14B1E0349D9}"/>
          </ac:cxnSpMkLst>
        </pc:cxnChg>
      </pc:sldChg>
      <pc:sldChg chg="modSp">
        <pc:chgData name="Antoine Rocher" userId="bd710ea9e9f4c483" providerId="Windows Live" clId="Web-{9E0F24DE-CC78-415E-833D-6F556E977339}" dt="2019-01-22T16:35:00.860" v="983" actId="14100"/>
        <pc:sldMkLst>
          <pc:docMk/>
          <pc:sldMk cId="1662335081" sldId="269"/>
        </pc:sldMkLst>
        <pc:spChg chg="mod">
          <ac:chgData name="Antoine Rocher" userId="bd710ea9e9f4c483" providerId="Windows Live" clId="Web-{9E0F24DE-CC78-415E-833D-6F556E977339}" dt="2019-01-22T16:35:00.860" v="983" actId="14100"/>
          <ac:spMkLst>
            <pc:docMk/>
            <pc:sldMk cId="1662335081" sldId="269"/>
            <ac:spMk id="7" creationId="{4CF6245D-6C4C-4325-91B7-04CD01C7FC06}"/>
          </ac:spMkLst>
        </pc:spChg>
        <pc:spChg chg="mod">
          <ac:chgData name="Antoine Rocher" userId="bd710ea9e9f4c483" providerId="Windows Live" clId="Web-{9E0F24DE-CC78-415E-833D-6F556E977339}" dt="2019-01-22T16:33:13.156" v="937" actId="1076"/>
          <ac:spMkLst>
            <pc:docMk/>
            <pc:sldMk cId="1662335081" sldId="269"/>
            <ac:spMk id="17" creationId="{18644129-513A-48DB-B276-5A7728EA88E4}"/>
          </ac:spMkLst>
        </pc:spChg>
        <pc:picChg chg="mod">
          <ac:chgData name="Antoine Rocher" userId="bd710ea9e9f4c483" providerId="Windows Live" clId="Web-{9E0F24DE-CC78-415E-833D-6F556E977339}" dt="2019-01-22T16:34:08.782" v="945"/>
          <ac:picMkLst>
            <pc:docMk/>
            <pc:sldMk cId="1662335081" sldId="269"/>
            <ac:picMk id="4" creationId="{DAB7F6A8-F332-4122-AC70-F9CC31CFD0B7}"/>
          </ac:picMkLst>
        </pc:picChg>
        <pc:picChg chg="mod">
          <ac:chgData name="Antoine Rocher" userId="bd710ea9e9f4c483" providerId="Windows Live" clId="Web-{9E0F24DE-CC78-415E-833D-6F556E977339}" dt="2019-01-22T16:33:45.563" v="942" actId="1076"/>
          <ac:picMkLst>
            <pc:docMk/>
            <pc:sldMk cId="1662335081" sldId="269"/>
            <ac:picMk id="6" creationId="{6F07077E-1492-4ED0-B63A-8E4CB48B1400}"/>
          </ac:picMkLst>
        </pc:picChg>
      </pc:sldChg>
      <pc:sldChg chg="addSp delSp modSp">
        <pc:chgData name="Antoine Rocher" userId="bd710ea9e9f4c483" providerId="Windows Live" clId="Web-{9E0F24DE-CC78-415E-833D-6F556E977339}" dt="2019-01-22T16:35:35.392" v="987" actId="20577"/>
        <pc:sldMkLst>
          <pc:docMk/>
          <pc:sldMk cId="356723645" sldId="270"/>
        </pc:sldMkLst>
        <pc:spChg chg="mod">
          <ac:chgData name="Antoine Rocher" userId="bd710ea9e9f4c483" providerId="Windows Live" clId="Web-{9E0F24DE-CC78-415E-833D-6F556E977339}" dt="2019-01-22T15:49:43.343" v="272"/>
          <ac:spMkLst>
            <pc:docMk/>
            <pc:sldMk cId="356723645" sldId="270"/>
            <ac:spMk id="2" creationId="{E6C85F9F-0201-41AA-820C-BDFED148863F}"/>
          </ac:spMkLst>
        </pc:spChg>
        <pc:spChg chg="mod">
          <ac:chgData name="Antoine Rocher" userId="bd710ea9e9f4c483" providerId="Windows Live" clId="Web-{9E0F24DE-CC78-415E-833D-6F556E977339}" dt="2019-01-22T15:54:48.923" v="325" actId="1076"/>
          <ac:spMkLst>
            <pc:docMk/>
            <pc:sldMk cId="356723645" sldId="270"/>
            <ac:spMk id="3" creationId="{8A85D130-A37C-46D3-B4B0-19909ED56DA3}"/>
          </ac:spMkLst>
        </pc:spChg>
        <pc:spChg chg="mod">
          <ac:chgData name="Antoine Rocher" userId="bd710ea9e9f4c483" providerId="Windows Live" clId="Web-{9E0F24DE-CC78-415E-833D-6F556E977339}" dt="2019-01-22T15:53:54.610" v="312" actId="1076"/>
          <ac:spMkLst>
            <pc:docMk/>
            <pc:sldMk cId="356723645" sldId="270"/>
            <ac:spMk id="6" creationId="{4844043A-6A8F-4E03-9490-2610EE2C949D}"/>
          </ac:spMkLst>
        </pc:spChg>
        <pc:spChg chg="mod">
          <ac:chgData name="Antoine Rocher" userId="bd710ea9e9f4c483" providerId="Windows Live" clId="Web-{9E0F24DE-CC78-415E-833D-6F556E977339}" dt="2019-01-22T15:54:11.016" v="317" actId="1076"/>
          <ac:spMkLst>
            <pc:docMk/>
            <pc:sldMk cId="356723645" sldId="270"/>
            <ac:spMk id="10" creationId="{ED607786-2B72-473A-A0C6-03FDBDE026CE}"/>
          </ac:spMkLst>
        </pc:spChg>
        <pc:spChg chg="mod">
          <ac:chgData name="Antoine Rocher" userId="bd710ea9e9f4c483" providerId="Windows Live" clId="Web-{9E0F24DE-CC78-415E-833D-6F556E977339}" dt="2019-01-22T15:54:05.532" v="315" actId="1076"/>
          <ac:spMkLst>
            <pc:docMk/>
            <pc:sldMk cId="356723645" sldId="270"/>
            <ac:spMk id="11" creationId="{9DD1CB6A-E113-4C7B-8584-3A2207A4B50A}"/>
          </ac:spMkLst>
        </pc:spChg>
        <pc:spChg chg="mod">
          <ac:chgData name="Antoine Rocher" userId="bd710ea9e9f4c483" providerId="Windows Live" clId="Web-{9E0F24DE-CC78-415E-833D-6F556E977339}" dt="2019-01-22T15:54:43.658" v="324" actId="1076"/>
          <ac:spMkLst>
            <pc:docMk/>
            <pc:sldMk cId="356723645" sldId="270"/>
            <ac:spMk id="12" creationId="{2AA5B610-E6D5-4505-9ED7-E1A82046CBE5}"/>
          </ac:spMkLst>
        </pc:spChg>
        <pc:spChg chg="mod">
          <ac:chgData name="Antoine Rocher" userId="bd710ea9e9f4c483" providerId="Windows Live" clId="Web-{9E0F24DE-CC78-415E-833D-6F556E977339}" dt="2019-01-22T15:54:08.110" v="316" actId="1076"/>
          <ac:spMkLst>
            <pc:docMk/>
            <pc:sldMk cId="356723645" sldId="270"/>
            <ac:spMk id="13" creationId="{94ED0DEE-C3CC-4935-B5A0-3E95545A2BD3}"/>
          </ac:spMkLst>
        </pc:spChg>
        <pc:spChg chg="mod">
          <ac:chgData name="Antoine Rocher" userId="bd710ea9e9f4c483" providerId="Windows Live" clId="Web-{9E0F24DE-CC78-415E-833D-6F556E977339}" dt="2019-01-22T16:35:35.392" v="987" actId="20577"/>
          <ac:spMkLst>
            <pc:docMk/>
            <pc:sldMk cId="356723645" sldId="270"/>
            <ac:spMk id="14" creationId="{57BECFE1-2185-421E-9BE6-E9C4CEC400DB}"/>
          </ac:spMkLst>
        </pc:spChg>
        <pc:spChg chg="mod">
          <ac:chgData name="Antoine Rocher" userId="bd710ea9e9f4c483" providerId="Windows Live" clId="Web-{9E0F24DE-CC78-415E-833D-6F556E977339}" dt="2019-01-22T16:35:32.720" v="985" actId="20577"/>
          <ac:spMkLst>
            <pc:docMk/>
            <pc:sldMk cId="356723645" sldId="270"/>
            <ac:spMk id="15" creationId="{402FF946-B3A7-4EBC-B92E-F35A2F397852}"/>
          </ac:spMkLst>
        </pc:spChg>
        <pc:spChg chg="mod">
          <ac:chgData name="Antoine Rocher" userId="bd710ea9e9f4c483" providerId="Windows Live" clId="Web-{9E0F24DE-CC78-415E-833D-6F556E977339}" dt="2019-01-22T16:01:54.175" v="334" actId="1076"/>
          <ac:spMkLst>
            <pc:docMk/>
            <pc:sldMk cId="356723645" sldId="270"/>
            <ac:spMk id="17" creationId="{D0663B77-400E-4507-9215-2C94DC25CE18}"/>
          </ac:spMkLst>
        </pc:spChg>
        <pc:spChg chg="add del mod">
          <ac:chgData name="Antoine Rocher" userId="bd710ea9e9f4c483" providerId="Windows Live" clId="Web-{9E0F24DE-CC78-415E-833D-6F556E977339}" dt="2019-01-22T15:50:33.234" v="281"/>
          <ac:spMkLst>
            <pc:docMk/>
            <pc:sldMk cId="356723645" sldId="270"/>
            <ac:spMk id="18" creationId="{8B59BCD4-BCFE-42B7-9BBE-9BD8459AAFF1}"/>
          </ac:spMkLst>
        </pc:spChg>
        <pc:spChg chg="del">
          <ac:chgData name="Antoine Rocher" userId="bd710ea9e9f4c483" providerId="Windows Live" clId="Web-{9E0F24DE-CC78-415E-833D-6F556E977339}" dt="2019-01-22T15:45:31.653" v="181"/>
          <ac:spMkLst>
            <pc:docMk/>
            <pc:sldMk cId="356723645" sldId="270"/>
            <ac:spMk id="20" creationId="{73949E6A-F498-4648-A148-2D1E4FB48E09}"/>
          </ac:spMkLst>
        </pc:spChg>
        <pc:spChg chg="add mod">
          <ac:chgData name="Antoine Rocher" userId="bd710ea9e9f4c483" providerId="Windows Live" clId="Web-{9E0F24DE-CC78-415E-833D-6F556E977339}" dt="2019-01-22T15:53:56.438" v="313" actId="1076"/>
          <ac:spMkLst>
            <pc:docMk/>
            <pc:sldMk cId="356723645" sldId="270"/>
            <ac:spMk id="21" creationId="{A8C956D3-D27D-4616-A024-54C1F18B998F}"/>
          </ac:spMkLst>
        </pc:spChg>
        <pc:picChg chg="mod">
          <ac:chgData name="Antoine Rocher" userId="bd710ea9e9f4c483" providerId="Windows Live" clId="Web-{9E0F24DE-CC78-415E-833D-6F556E977339}" dt="2019-01-22T15:55:12.860" v="329" actId="1076"/>
          <ac:picMkLst>
            <pc:docMk/>
            <pc:sldMk cId="356723645" sldId="270"/>
            <ac:picMk id="7" creationId="{6C7E6E62-D32D-4639-9590-23488E4EF61B}"/>
          </ac:picMkLst>
        </pc:picChg>
        <pc:picChg chg="mod">
          <ac:chgData name="Antoine Rocher" userId="bd710ea9e9f4c483" providerId="Windows Live" clId="Web-{9E0F24DE-CC78-415E-833D-6F556E977339}" dt="2019-01-22T15:54:30.219" v="321" actId="1076"/>
          <ac:picMkLst>
            <pc:docMk/>
            <pc:sldMk cId="356723645" sldId="270"/>
            <ac:picMk id="9" creationId="{A3A4C85E-ECC9-42F0-AF56-877C192552AD}"/>
          </ac:picMkLst>
        </pc:picChg>
        <pc:picChg chg="del mod">
          <ac:chgData name="Antoine Rocher" userId="bd710ea9e9f4c483" providerId="Windows Live" clId="Web-{9E0F24DE-CC78-415E-833D-6F556E977339}" dt="2019-01-22T15:53:37.500" v="310"/>
          <ac:picMkLst>
            <pc:docMk/>
            <pc:sldMk cId="356723645" sldId="270"/>
            <ac:picMk id="19" creationId="{7C755F27-59CD-4707-945C-9108F1C7CD62}"/>
          </ac:picMkLst>
        </pc:picChg>
        <pc:cxnChg chg="add mod">
          <ac:chgData name="Antoine Rocher" userId="bd710ea9e9f4c483" providerId="Windows Live" clId="Web-{9E0F24DE-CC78-415E-833D-6F556E977339}" dt="2019-01-22T15:54:14.423" v="318" actId="1076"/>
          <ac:cxnSpMkLst>
            <pc:docMk/>
            <pc:sldMk cId="356723645" sldId="270"/>
            <ac:cxnSpMk id="4" creationId="{EDF3D607-5D89-4AA1-BBF1-45DD7C7B4007}"/>
          </ac:cxnSpMkLst>
        </pc:cxnChg>
        <pc:cxnChg chg="mod">
          <ac:chgData name="Antoine Rocher" userId="bd710ea9e9f4c483" providerId="Windows Live" clId="Web-{9E0F24DE-CC78-415E-833D-6F556E977339}" dt="2019-01-22T15:55:33.079" v="333" actId="1076"/>
          <ac:cxnSpMkLst>
            <pc:docMk/>
            <pc:sldMk cId="356723645" sldId="270"/>
            <ac:cxnSpMk id="5" creationId="{C95872C1-BCE5-47AD-AA25-05FEB2475473}"/>
          </ac:cxnSpMkLst>
        </pc:cxnChg>
        <pc:cxnChg chg="add mod">
          <ac:chgData name="Antoine Rocher" userId="bd710ea9e9f4c483" providerId="Windows Live" clId="Web-{9E0F24DE-CC78-415E-833D-6F556E977339}" dt="2019-01-22T15:54:00.251" v="314" actId="1076"/>
          <ac:cxnSpMkLst>
            <pc:docMk/>
            <pc:sldMk cId="356723645" sldId="270"/>
            <ac:cxnSpMk id="22" creationId="{3ED6A71A-FCD9-41C7-8DC1-ACBB4CA5FD7B}"/>
          </ac:cxnSpMkLst>
        </pc:cxnChg>
      </pc:sldChg>
      <pc:sldChg chg="addSp delSp modSp">
        <pc:chgData name="Antoine Rocher" userId="bd710ea9e9f4c483" providerId="Windows Live" clId="Web-{9E0F24DE-CC78-415E-833D-6F556E977339}" dt="2019-01-22T16:55:21.337" v="1447" actId="1076"/>
        <pc:sldMkLst>
          <pc:docMk/>
          <pc:sldMk cId="1290813622" sldId="275"/>
        </pc:sldMkLst>
        <pc:spChg chg="mod">
          <ac:chgData name="Antoine Rocher" userId="bd710ea9e9f4c483" providerId="Windows Live" clId="Web-{9E0F24DE-CC78-415E-833D-6F556E977339}" dt="2019-01-22T15:41:48.871" v="148" actId="1076"/>
          <ac:spMkLst>
            <pc:docMk/>
            <pc:sldMk cId="1290813622" sldId="275"/>
            <ac:spMk id="2" creationId="{DE10B0D4-CE56-4027-A67A-964FC1BF965D}"/>
          </ac:spMkLst>
        </pc:spChg>
        <pc:spChg chg="del mod">
          <ac:chgData name="Antoine Rocher" userId="bd710ea9e9f4c483" providerId="Windows Live" clId="Web-{9E0F24DE-CC78-415E-833D-6F556E977339}" dt="2019-01-22T15:18:26.846" v="13"/>
          <ac:spMkLst>
            <pc:docMk/>
            <pc:sldMk cId="1290813622" sldId="275"/>
            <ac:spMk id="5" creationId="{19BDA29A-1EFF-41DF-846F-3EF2EBE7455F}"/>
          </ac:spMkLst>
        </pc:spChg>
        <pc:picChg chg="add del mod modCrop">
          <ac:chgData name="Antoine Rocher" userId="bd710ea9e9f4c483" providerId="Windows Live" clId="Web-{9E0F24DE-CC78-415E-833D-6F556E977339}" dt="2019-01-22T16:55:21.337" v="1447" actId="1076"/>
          <ac:picMkLst>
            <pc:docMk/>
            <pc:sldMk cId="1290813622" sldId="275"/>
            <ac:picMk id="3" creationId="{B319E939-F967-4DF8-A762-422D0D19DAF3}"/>
          </ac:picMkLst>
        </pc:picChg>
        <pc:picChg chg="add del mod">
          <ac:chgData name="Antoine Rocher" userId="bd710ea9e9f4c483" providerId="Windows Live" clId="Web-{9E0F24DE-CC78-415E-833D-6F556E977339}" dt="2019-01-22T15:17:20.908" v="4"/>
          <ac:picMkLst>
            <pc:docMk/>
            <pc:sldMk cId="1290813622" sldId="275"/>
            <ac:picMk id="4" creationId="{E08328EC-951F-4FDF-A870-B3BB2852AF63}"/>
          </ac:picMkLst>
        </pc:picChg>
        <pc:picChg chg="add del mod">
          <ac:chgData name="Antoine Rocher" userId="bd710ea9e9f4c483" providerId="Windows Live" clId="Web-{9E0F24DE-CC78-415E-833D-6F556E977339}" dt="2019-01-22T16:55:09.118" v="1443" actId="1076"/>
          <ac:picMkLst>
            <pc:docMk/>
            <pc:sldMk cId="1290813622" sldId="275"/>
            <ac:picMk id="7" creationId="{E9405AE2-A01F-4F22-BDE8-648EE5A270C6}"/>
          </ac:picMkLst>
        </pc:picChg>
      </pc:sldChg>
      <pc:sldChg chg="addSp modSp">
        <pc:chgData name="Antoine Rocher" userId="bd710ea9e9f4c483" providerId="Windows Live" clId="Web-{9E0F24DE-CC78-415E-833D-6F556E977339}" dt="2019-01-22T16:28:16.764" v="677" actId="1076"/>
        <pc:sldMkLst>
          <pc:docMk/>
          <pc:sldMk cId="2141269625" sldId="276"/>
        </pc:sldMkLst>
        <pc:spChg chg="add mod">
          <ac:chgData name="Antoine Rocher" userId="bd710ea9e9f4c483" providerId="Windows Live" clId="Web-{9E0F24DE-CC78-415E-833D-6F556E977339}" dt="2019-01-22T16:28:16.764" v="677" actId="1076"/>
          <ac:spMkLst>
            <pc:docMk/>
            <pc:sldMk cId="2141269625" sldId="276"/>
            <ac:spMk id="3" creationId="{903631FD-58DA-4B53-9CD6-7CBAF80014F1}"/>
          </ac:spMkLst>
        </pc:spChg>
        <pc:spChg chg="mod">
          <ac:chgData name="Antoine Rocher" userId="bd710ea9e9f4c483" providerId="Windows Live" clId="Web-{9E0F24DE-CC78-415E-833D-6F556E977339}" dt="2019-01-22T16:13:24.274" v="384" actId="1076"/>
          <ac:spMkLst>
            <pc:docMk/>
            <pc:sldMk cId="2141269625" sldId="276"/>
            <ac:spMk id="8" creationId="{C2BCDD23-3659-4AFB-BEB4-4841CE376A21}"/>
          </ac:spMkLst>
        </pc:spChg>
      </pc:sldChg>
      <pc:sldChg chg="addSp delSp modSp">
        <pc:chgData name="Antoine Rocher" userId="bd710ea9e9f4c483" providerId="Windows Live" clId="Web-{9E0F24DE-CC78-415E-833D-6F556E977339}" dt="2019-01-22T16:54:46.868" v="1437" actId="20577"/>
        <pc:sldMkLst>
          <pc:docMk/>
          <pc:sldMk cId="3244870437" sldId="277"/>
        </pc:sldMkLst>
        <pc:spChg chg="mod">
          <ac:chgData name="Antoine Rocher" userId="bd710ea9e9f4c483" providerId="Windows Live" clId="Web-{9E0F24DE-CC78-415E-833D-6F556E977339}" dt="2019-01-22T16:30:46.219" v="820" actId="20577"/>
          <ac:spMkLst>
            <pc:docMk/>
            <pc:sldMk cId="3244870437" sldId="277"/>
            <ac:spMk id="2" creationId="{F5712384-11DA-4A7B-B9CA-A1F86EB42D33}"/>
          </ac:spMkLst>
        </pc:spChg>
        <pc:spChg chg="mod">
          <ac:chgData name="Antoine Rocher" userId="bd710ea9e9f4c483" providerId="Windows Live" clId="Web-{9E0F24DE-CC78-415E-833D-6F556E977339}" dt="2019-01-22T16:54:46.868" v="1437" actId="20577"/>
          <ac:spMkLst>
            <pc:docMk/>
            <pc:sldMk cId="3244870437" sldId="277"/>
            <ac:spMk id="3" creationId="{56870B70-E6F1-4739-8163-BC4111D35888}"/>
          </ac:spMkLst>
        </pc:spChg>
        <pc:spChg chg="add mod">
          <ac:chgData name="Antoine Rocher" userId="bd710ea9e9f4c483" providerId="Windows Live" clId="Web-{9E0F24DE-CC78-415E-833D-6F556E977339}" dt="2019-01-22T16:51:13.117" v="1403" actId="20577"/>
          <ac:spMkLst>
            <pc:docMk/>
            <pc:sldMk cId="3244870437" sldId="277"/>
            <ac:spMk id="5" creationId="{01955646-BE7A-4E81-8AE6-C4518CE6FDB5}"/>
          </ac:spMkLst>
        </pc:spChg>
        <pc:spChg chg="add del mod">
          <ac:chgData name="Antoine Rocher" userId="bd710ea9e9f4c483" providerId="Windows Live" clId="Web-{9E0F24DE-CC78-415E-833D-6F556E977339}" dt="2019-01-22T16:48:07.553" v="1360"/>
          <ac:spMkLst>
            <pc:docMk/>
            <pc:sldMk cId="3244870437" sldId="277"/>
            <ac:spMk id="6" creationId="{66CB1AFD-1916-4F00-A5FE-7DEF46AD53BD}"/>
          </ac:spMkLst>
        </pc:spChg>
        <pc:spChg chg="add mod">
          <ac:chgData name="Antoine Rocher" userId="bd710ea9e9f4c483" providerId="Windows Live" clId="Web-{9E0F24DE-CC78-415E-833D-6F556E977339}" dt="2019-01-22T16:49:56.756" v="1398" actId="1076"/>
          <ac:spMkLst>
            <pc:docMk/>
            <pc:sldMk cId="3244870437" sldId="277"/>
            <ac:spMk id="7" creationId="{70BD7751-654F-4FE2-BD4E-60B22A99974E}"/>
          </ac:spMkLst>
        </pc:spChg>
        <pc:cxnChg chg="add mod">
          <ac:chgData name="Antoine Rocher" userId="bd710ea9e9f4c483" providerId="Windows Live" clId="Web-{9E0F24DE-CC78-415E-833D-6F556E977339}" dt="2019-01-22T16:49:15.725" v="1371" actId="14100"/>
          <ac:cxnSpMkLst>
            <pc:docMk/>
            <pc:sldMk cId="3244870437" sldId="277"/>
            <ac:cxnSpMk id="4" creationId="{5DAA0B55-4917-412C-B4AA-814CF143AA7C}"/>
          </ac:cxnSpMkLst>
        </pc:cxnChg>
      </pc:sldChg>
      <pc:sldChg chg="modSp">
        <pc:chgData name="Antoine Rocher" userId="bd710ea9e9f4c483" providerId="Windows Live" clId="Web-{9E0F24DE-CC78-415E-833D-6F556E977339}" dt="2019-01-22T15:41:19.449" v="146" actId="20577"/>
        <pc:sldMkLst>
          <pc:docMk/>
          <pc:sldMk cId="1332561891" sldId="279"/>
        </pc:sldMkLst>
        <pc:spChg chg="mod">
          <ac:chgData name="Antoine Rocher" userId="bd710ea9e9f4c483" providerId="Windows Live" clId="Web-{9E0F24DE-CC78-415E-833D-6F556E977339}" dt="2019-01-22T15:41:19.449" v="146" actId="20577"/>
          <ac:spMkLst>
            <pc:docMk/>
            <pc:sldMk cId="1332561891" sldId="279"/>
            <ac:spMk id="17" creationId="{047B9199-1216-4B5C-87D5-B1E3BAD4D7D0}"/>
          </ac:spMkLst>
        </pc:spChg>
        <pc:picChg chg="mod">
          <ac:chgData name="Antoine Rocher" userId="bd710ea9e9f4c483" providerId="Windows Live" clId="Web-{9E0F24DE-CC78-415E-833D-6F556E977339}" dt="2019-01-22T15:40:53.652" v="135" actId="1076"/>
          <ac:picMkLst>
            <pc:docMk/>
            <pc:sldMk cId="1332561891" sldId="279"/>
            <ac:picMk id="4" creationId="{FEE21F8D-E1ED-45F0-9F89-39F222B24CE0}"/>
          </ac:picMkLst>
        </pc:picChg>
        <pc:picChg chg="mod">
          <ac:chgData name="Antoine Rocher" userId="bd710ea9e9f4c483" providerId="Windows Live" clId="Web-{9E0F24DE-CC78-415E-833D-6F556E977339}" dt="2019-01-22T15:41:03.933" v="137" actId="1076"/>
          <ac:picMkLst>
            <pc:docMk/>
            <pc:sldMk cId="1332561891" sldId="279"/>
            <ac:picMk id="6" creationId="{CEF77BE7-6F5B-4F88-97DD-B9A23A990C42}"/>
          </ac:picMkLst>
        </pc:picChg>
      </pc:sldChg>
      <pc:sldChg chg="delSp modSp">
        <pc:chgData name="Antoine Rocher" userId="bd710ea9e9f4c483" providerId="Windows Live" clId="Web-{9E0F24DE-CC78-415E-833D-6F556E977339}" dt="2019-01-22T16:55:37.462" v="1449"/>
        <pc:sldMkLst>
          <pc:docMk/>
          <pc:sldMk cId="2993493053" sldId="280"/>
        </pc:sldMkLst>
        <pc:spChg chg="mod">
          <ac:chgData name="Antoine Rocher" userId="bd710ea9e9f4c483" providerId="Windows Live" clId="Web-{9E0F24DE-CC78-415E-833D-6F556E977339}" dt="2019-01-22T16:55:37.462" v="1449"/>
          <ac:spMkLst>
            <pc:docMk/>
            <pc:sldMk cId="2993493053" sldId="280"/>
            <ac:spMk id="2" creationId="{DE10B0D4-CE56-4027-A67A-964FC1BF965D}"/>
          </ac:spMkLst>
        </pc:spChg>
        <pc:spChg chg="del mod">
          <ac:chgData name="Antoine Rocher" userId="bd710ea9e9f4c483" providerId="Windows Live" clId="Web-{9E0F24DE-CC78-415E-833D-6F556E977339}" dt="2019-01-22T15:42:25.293" v="150"/>
          <ac:spMkLst>
            <pc:docMk/>
            <pc:sldMk cId="2993493053" sldId="280"/>
            <ac:spMk id="5" creationId="{19BDA29A-1EFF-41DF-846F-3EF2EBE7455F}"/>
          </ac:spMkLst>
        </pc:spChg>
        <pc:picChg chg="mod">
          <ac:chgData name="Antoine Rocher" userId="bd710ea9e9f4c483" providerId="Windows Live" clId="Web-{9E0F24DE-CC78-415E-833D-6F556E977339}" dt="2019-01-22T16:12:16.211" v="375" actId="1076"/>
          <ac:picMkLst>
            <pc:docMk/>
            <pc:sldMk cId="2993493053" sldId="280"/>
            <ac:picMk id="6" creationId="{7B08412B-3FF7-4559-855A-3CD57F663C6F}"/>
          </ac:picMkLst>
        </pc:picChg>
      </pc:sldChg>
      <pc:sldChg chg="modSp">
        <pc:chgData name="Antoine Rocher" userId="bd710ea9e9f4c483" providerId="Windows Live" clId="Web-{9E0F24DE-CC78-415E-833D-6F556E977339}" dt="2019-01-22T16:06:45.991" v="367" actId="1076"/>
        <pc:sldMkLst>
          <pc:docMk/>
          <pc:sldMk cId="750554199" sldId="281"/>
        </pc:sldMkLst>
        <pc:spChg chg="mod">
          <ac:chgData name="Antoine Rocher" userId="bd710ea9e9f4c483" providerId="Windows Live" clId="Web-{9E0F24DE-CC78-415E-833D-6F556E977339}" dt="2019-01-22T16:06:45.991" v="367" actId="1076"/>
          <ac:spMkLst>
            <pc:docMk/>
            <pc:sldMk cId="750554199" sldId="281"/>
            <ac:spMk id="18" creationId="{73841336-E3D5-498E-B7AE-5292684289AF}"/>
          </ac:spMkLst>
        </pc:spChg>
      </pc:sldChg>
      <pc:sldChg chg="addSp delSp modSp mod setBg">
        <pc:chgData name="Antoine Rocher" userId="bd710ea9e9f4c483" providerId="Windows Live" clId="Web-{9E0F24DE-CC78-415E-833D-6F556E977339}" dt="2019-01-22T16:54:55.540" v="1439" actId="20577"/>
        <pc:sldMkLst>
          <pc:docMk/>
          <pc:sldMk cId="2464267546" sldId="282"/>
        </pc:sldMkLst>
        <pc:spChg chg="mod">
          <ac:chgData name="Antoine Rocher" userId="bd710ea9e9f4c483" providerId="Windows Live" clId="Web-{9E0F24DE-CC78-415E-833D-6F556E977339}" dt="2019-01-22T16:39:05.862" v="1129" actId="14100"/>
          <ac:spMkLst>
            <pc:docMk/>
            <pc:sldMk cId="2464267546" sldId="282"/>
            <ac:spMk id="2" creationId="{DE10B0D4-CE56-4027-A67A-964FC1BF965D}"/>
          </ac:spMkLst>
        </pc:spChg>
        <pc:spChg chg="add mod">
          <ac:chgData name="Antoine Rocher" userId="bd710ea9e9f4c483" providerId="Windows Live" clId="Web-{9E0F24DE-CC78-415E-833D-6F556E977339}" dt="2019-01-22T16:54:55.540" v="1439" actId="20577"/>
          <ac:spMkLst>
            <pc:docMk/>
            <pc:sldMk cId="2464267546" sldId="282"/>
            <ac:spMk id="4" creationId="{95DC1496-20C2-409A-843E-A3FCC591E0A7}"/>
          </ac:spMkLst>
        </pc:spChg>
        <pc:spChg chg="del mod">
          <ac:chgData name="Antoine Rocher" userId="bd710ea9e9f4c483" providerId="Windows Live" clId="Web-{9E0F24DE-CC78-415E-833D-6F556E977339}" dt="2019-01-22T16:11:35.242" v="374"/>
          <ac:spMkLst>
            <pc:docMk/>
            <pc:sldMk cId="2464267546" sldId="282"/>
            <ac:spMk id="5" creationId="{19BDA29A-1EFF-41DF-846F-3EF2EBE7455F}"/>
          </ac:spMkLst>
        </pc:spChg>
        <pc:picChg chg="add del mod modCrop">
          <ac:chgData name="Antoine Rocher" userId="bd710ea9e9f4c483" providerId="Windows Live" clId="Web-{9E0F24DE-CC78-415E-833D-6F556E977339}" dt="2019-01-22T16:26:03.357" v="675" actId="1076"/>
          <ac:picMkLst>
            <pc:docMk/>
            <pc:sldMk cId="2464267546" sldId="282"/>
            <ac:picMk id="3" creationId="{B319E939-F967-4DF8-A762-422D0D19DAF3}"/>
          </ac:picMkLst>
        </pc:picChg>
      </pc:sldChg>
      <pc:sldChg chg="delSp del">
        <pc:chgData name="Antoine Rocher" userId="bd710ea9e9f4c483" providerId="Windows Live" clId="Web-{9E0F24DE-CC78-415E-833D-6F556E977339}" dt="2019-01-22T15:22:45.723" v="48"/>
        <pc:sldMkLst>
          <pc:docMk/>
          <pc:sldMk cId="2276849690" sldId="283"/>
        </pc:sldMkLst>
        <pc:picChg chg="del">
          <ac:chgData name="Antoine Rocher" userId="bd710ea9e9f4c483" providerId="Windows Live" clId="Web-{9E0F24DE-CC78-415E-833D-6F556E977339}" dt="2019-01-22T15:18:12.658" v="10"/>
          <ac:picMkLst>
            <pc:docMk/>
            <pc:sldMk cId="2276849690" sldId="283"/>
            <ac:picMk id="6" creationId="{7B08412B-3FF7-4559-855A-3CD57F663C6F}"/>
          </ac:picMkLst>
        </pc:picChg>
      </pc:sldChg>
    </pc:docChg>
  </pc:docChgLst>
  <pc:docChgLst>
    <pc:chgData name="Antoine Rocher" userId="bd710ea9e9f4c483" providerId="Windows Live" clId="Web-{AAD7FDBE-658B-48DB-B685-37A579AA4B21}"/>
    <pc:docChg chg="addSld delSld modSld sldOrd">
      <pc:chgData name="Antoine Rocher" userId="bd710ea9e9f4c483" providerId="Windows Live" clId="Web-{AAD7FDBE-658B-48DB-B685-37A579AA4B21}" dt="2019-01-18T15:40:27.976" v="1259" actId="20577"/>
      <pc:docMkLst>
        <pc:docMk/>
      </pc:docMkLst>
      <pc:sldChg chg="modSp">
        <pc:chgData name="Antoine Rocher" userId="bd710ea9e9f4c483" providerId="Windows Live" clId="Web-{AAD7FDBE-658B-48DB-B685-37A579AA4B21}" dt="2019-01-18T14:53:35.232" v="1069" actId="1076"/>
        <pc:sldMkLst>
          <pc:docMk/>
          <pc:sldMk cId="3228991564" sldId="258"/>
        </pc:sldMkLst>
        <pc:picChg chg="mod">
          <ac:chgData name="Antoine Rocher" userId="bd710ea9e9f4c483" providerId="Windows Live" clId="Web-{AAD7FDBE-658B-48DB-B685-37A579AA4B21}" dt="2019-01-18T14:53:35.232" v="1069" actId="1076"/>
          <ac:picMkLst>
            <pc:docMk/>
            <pc:sldMk cId="3228991564" sldId="258"/>
            <ac:picMk id="13" creationId="{2CC34892-E244-4D52-813B-AC350B06C417}"/>
          </ac:picMkLst>
        </pc:picChg>
      </pc:sldChg>
      <pc:sldChg chg="modSp">
        <pc:chgData name="Antoine Rocher" userId="bd710ea9e9f4c483" providerId="Windows Live" clId="Web-{AAD7FDBE-658B-48DB-B685-37A579AA4B21}" dt="2019-01-18T14:53:13.591" v="1068" actId="20577"/>
        <pc:sldMkLst>
          <pc:docMk/>
          <pc:sldMk cId="2393487332" sldId="260"/>
        </pc:sldMkLst>
        <pc:spChg chg="mod">
          <ac:chgData name="Antoine Rocher" userId="bd710ea9e9f4c483" providerId="Windows Live" clId="Web-{AAD7FDBE-658B-48DB-B685-37A579AA4B21}" dt="2019-01-18T14:53:13.591" v="1068" actId="20577"/>
          <ac:spMkLst>
            <pc:docMk/>
            <pc:sldMk cId="2393487332" sldId="260"/>
            <ac:spMk id="3" creationId="{A51835D6-A327-4BF9-8BBD-AAE1D845B694}"/>
          </ac:spMkLst>
        </pc:spChg>
      </pc:sldChg>
      <pc:sldChg chg="modSp">
        <pc:chgData name="Antoine Rocher" userId="bd710ea9e9f4c483" providerId="Windows Live" clId="Web-{AAD7FDBE-658B-48DB-B685-37A579AA4B21}" dt="2019-01-18T15:00:49.204" v="1085" actId="14100"/>
        <pc:sldMkLst>
          <pc:docMk/>
          <pc:sldMk cId="4178916561" sldId="263"/>
        </pc:sldMkLst>
        <pc:spChg chg="mod">
          <ac:chgData name="Antoine Rocher" userId="bd710ea9e9f4c483" providerId="Windows Live" clId="Web-{AAD7FDBE-658B-48DB-B685-37A579AA4B21}" dt="2019-01-18T15:00:49.204" v="1085" actId="14100"/>
          <ac:spMkLst>
            <pc:docMk/>
            <pc:sldMk cId="4178916561" sldId="263"/>
            <ac:spMk id="3" creationId="{68E992BA-F007-4022-9A38-E480046568C7}"/>
          </ac:spMkLst>
        </pc:spChg>
        <pc:spChg chg="mod">
          <ac:chgData name="Antoine Rocher" userId="bd710ea9e9f4c483" providerId="Windows Live" clId="Web-{AAD7FDBE-658B-48DB-B685-37A579AA4B21}" dt="2019-01-18T10:34:02.736" v="353"/>
          <ac:spMkLst>
            <pc:docMk/>
            <pc:sldMk cId="4178916561" sldId="263"/>
            <ac:spMk id="18" creationId="{5A325300-87B3-44A3-A8B6-C3938102CD26}"/>
          </ac:spMkLst>
        </pc:spChg>
        <pc:spChg chg="mod">
          <ac:chgData name="Antoine Rocher" userId="bd710ea9e9f4c483" providerId="Windows Live" clId="Web-{AAD7FDBE-658B-48DB-B685-37A579AA4B21}" dt="2019-01-18T14:43:17.773" v="800" actId="20577"/>
          <ac:spMkLst>
            <pc:docMk/>
            <pc:sldMk cId="4178916561" sldId="263"/>
            <ac:spMk id="19" creationId="{1A44F1CA-9F07-4774-9542-8B053865DB36}"/>
          </ac:spMkLst>
        </pc:spChg>
      </pc:sldChg>
      <pc:sldChg chg="addSp delSp modSp">
        <pc:chgData name="Antoine Rocher" userId="bd710ea9e9f4c483" providerId="Windows Live" clId="Web-{AAD7FDBE-658B-48DB-B685-37A579AA4B21}" dt="2019-01-18T14:58:05.718" v="1075" actId="1076"/>
        <pc:sldMkLst>
          <pc:docMk/>
          <pc:sldMk cId="766199290" sldId="267"/>
        </pc:sldMkLst>
        <pc:spChg chg="add del mod">
          <ac:chgData name="Antoine Rocher" userId="bd710ea9e9f4c483" providerId="Windows Live" clId="Web-{AAD7FDBE-658B-48DB-B685-37A579AA4B21}" dt="2019-01-18T14:57:54.922" v="1073"/>
          <ac:spMkLst>
            <pc:docMk/>
            <pc:sldMk cId="766199290" sldId="267"/>
            <ac:spMk id="4" creationId="{236C2433-D23F-46F2-B05F-5CA0CA4121F7}"/>
          </ac:spMkLst>
        </pc:spChg>
        <pc:spChg chg="add mod">
          <ac:chgData name="Antoine Rocher" userId="bd710ea9e9f4c483" providerId="Windows Live" clId="Web-{AAD7FDBE-658B-48DB-B685-37A579AA4B21}" dt="2019-01-18T14:58:05.718" v="1075" actId="1076"/>
          <ac:spMkLst>
            <pc:docMk/>
            <pc:sldMk cId="766199290" sldId="267"/>
            <ac:spMk id="5" creationId="{ED321C99-1CC2-4059-AC77-C974D1330EDB}"/>
          </ac:spMkLst>
        </pc:spChg>
      </pc:sldChg>
      <pc:sldChg chg="modSp ord">
        <pc:chgData name="Antoine Rocher" userId="bd710ea9e9f4c483" providerId="Windows Live" clId="Web-{AAD7FDBE-658B-48DB-B685-37A579AA4B21}" dt="2019-01-18T15:08:30.490" v="1097" actId="20577"/>
        <pc:sldMkLst>
          <pc:docMk/>
          <pc:sldMk cId="2966504761" sldId="268"/>
        </pc:sldMkLst>
        <pc:spChg chg="mod">
          <ac:chgData name="Antoine Rocher" userId="bd710ea9e9f4c483" providerId="Windows Live" clId="Web-{AAD7FDBE-658B-48DB-B685-37A579AA4B21}" dt="2019-01-18T15:08:30.490" v="1097" actId="20577"/>
          <ac:spMkLst>
            <pc:docMk/>
            <pc:sldMk cId="2966504761" sldId="268"/>
            <ac:spMk id="9" creationId="{4197CEE6-3126-4498-BA22-8297BD5F33FE}"/>
          </ac:spMkLst>
        </pc:spChg>
      </pc:sldChg>
      <pc:sldChg chg="ord">
        <pc:chgData name="Antoine Rocher" userId="bd710ea9e9f4c483" providerId="Windows Live" clId="Web-{AAD7FDBE-658B-48DB-B685-37A579AA4B21}" dt="2019-01-18T14:07:41.957" v="587"/>
        <pc:sldMkLst>
          <pc:docMk/>
          <pc:sldMk cId="1662335081" sldId="269"/>
        </pc:sldMkLst>
      </pc:sldChg>
      <pc:sldChg chg="addSp delSp modSp">
        <pc:chgData name="Antoine Rocher" userId="bd710ea9e9f4c483" providerId="Windows Live" clId="Web-{AAD7FDBE-658B-48DB-B685-37A579AA4B21}" dt="2019-01-18T15:32:58.956" v="1233" actId="20577"/>
        <pc:sldMkLst>
          <pc:docMk/>
          <pc:sldMk cId="356723645" sldId="270"/>
        </pc:sldMkLst>
        <pc:spChg chg="mod">
          <ac:chgData name="Antoine Rocher" userId="bd710ea9e9f4c483" providerId="Windows Live" clId="Web-{AAD7FDBE-658B-48DB-B685-37A579AA4B21}" dt="2019-01-18T10:17:05.487" v="13" actId="14100"/>
          <ac:spMkLst>
            <pc:docMk/>
            <pc:sldMk cId="356723645" sldId="270"/>
            <ac:spMk id="2" creationId="{E6C85F9F-0201-41AA-820C-BDFED148863F}"/>
          </ac:spMkLst>
        </pc:spChg>
        <pc:spChg chg="add mod">
          <ac:chgData name="Antoine Rocher" userId="bd710ea9e9f4c483" providerId="Windows Live" clId="Web-{AAD7FDBE-658B-48DB-B685-37A579AA4B21}" dt="2019-01-18T14:39:59.099" v="768" actId="1076"/>
          <ac:spMkLst>
            <pc:docMk/>
            <pc:sldMk cId="356723645" sldId="270"/>
            <ac:spMk id="3" creationId="{8A85D130-A37C-46D3-B4B0-19909ED56DA3}"/>
          </ac:spMkLst>
        </pc:spChg>
        <pc:spChg chg="add del">
          <ac:chgData name="Antoine Rocher" userId="bd710ea9e9f4c483" providerId="Windows Live" clId="Web-{AAD7FDBE-658B-48DB-B685-37A579AA4B21}" dt="2019-01-18T14:37:29.332" v="706"/>
          <ac:spMkLst>
            <pc:docMk/>
            <pc:sldMk cId="356723645" sldId="270"/>
            <ac:spMk id="4" creationId="{08559F44-269F-42DF-9773-E2EBAD6442A4}"/>
          </ac:spMkLst>
        </pc:spChg>
        <pc:spChg chg="del">
          <ac:chgData name="Antoine Rocher" userId="bd710ea9e9f4c483" providerId="Windows Live" clId="Web-{AAD7FDBE-658B-48DB-B685-37A579AA4B21}" dt="2019-01-18T10:16:30.142" v="0"/>
          <ac:spMkLst>
            <pc:docMk/>
            <pc:sldMk cId="356723645" sldId="270"/>
            <ac:spMk id="4" creationId="{325DDE81-86B4-4533-9AAC-F87F8F87D227}"/>
          </ac:spMkLst>
        </pc:spChg>
        <pc:spChg chg="del">
          <ac:chgData name="Antoine Rocher" userId="bd710ea9e9f4c483" providerId="Windows Live" clId="Web-{AAD7FDBE-658B-48DB-B685-37A579AA4B21}" dt="2019-01-18T10:16:37.096" v="1"/>
          <ac:spMkLst>
            <pc:docMk/>
            <pc:sldMk cId="356723645" sldId="270"/>
            <ac:spMk id="5" creationId="{A81FBD9E-AD7F-4715-89D9-CF71CD9B9E4D}"/>
          </ac:spMkLst>
        </pc:spChg>
        <pc:spChg chg="add mod">
          <ac:chgData name="Antoine Rocher" userId="bd710ea9e9f4c483" providerId="Windows Live" clId="Web-{AAD7FDBE-658B-48DB-B685-37A579AA4B21}" dt="2019-01-18T14:39:26.896" v="732" actId="20577"/>
          <ac:spMkLst>
            <pc:docMk/>
            <pc:sldMk cId="356723645" sldId="270"/>
            <ac:spMk id="6" creationId="{4844043A-6A8F-4E03-9490-2610EE2C949D}"/>
          </ac:spMkLst>
        </pc:spChg>
        <pc:spChg chg="add del">
          <ac:chgData name="Antoine Rocher" userId="bd710ea9e9f4c483" providerId="Windows Live" clId="Web-{AAD7FDBE-658B-48DB-B685-37A579AA4B21}" dt="2019-01-18T14:40:51.209" v="779"/>
          <ac:spMkLst>
            <pc:docMk/>
            <pc:sldMk cId="356723645" sldId="270"/>
            <ac:spMk id="8" creationId="{708F2B2F-E8EF-46EF-A380-3BC22120F55E}"/>
          </ac:spMkLst>
        </pc:spChg>
        <pc:spChg chg="add mod">
          <ac:chgData name="Antoine Rocher" userId="bd710ea9e9f4c483" providerId="Windows Live" clId="Web-{AAD7FDBE-658B-48DB-B685-37A579AA4B21}" dt="2019-01-18T14:45:29.149" v="839" actId="1076"/>
          <ac:spMkLst>
            <pc:docMk/>
            <pc:sldMk cId="356723645" sldId="270"/>
            <ac:spMk id="10" creationId="{ED607786-2B72-473A-A0C6-03FDBDE026CE}"/>
          </ac:spMkLst>
        </pc:spChg>
        <pc:spChg chg="add mod">
          <ac:chgData name="Antoine Rocher" userId="bd710ea9e9f4c483" providerId="Windows Live" clId="Web-{AAD7FDBE-658B-48DB-B685-37A579AA4B21}" dt="2019-01-18T15:32:58.956" v="1233" actId="20577"/>
          <ac:spMkLst>
            <pc:docMk/>
            <pc:sldMk cId="356723645" sldId="270"/>
            <ac:spMk id="11" creationId="{9DD1CB6A-E113-4C7B-8584-3A2207A4B50A}"/>
          </ac:spMkLst>
        </pc:spChg>
        <pc:spChg chg="add mod">
          <ac:chgData name="Antoine Rocher" userId="bd710ea9e9f4c483" providerId="Windows Live" clId="Web-{AAD7FDBE-658B-48DB-B685-37A579AA4B21}" dt="2019-01-18T14:39:53.537" v="767" actId="1076"/>
          <ac:spMkLst>
            <pc:docMk/>
            <pc:sldMk cId="356723645" sldId="270"/>
            <ac:spMk id="12" creationId="{2AA5B610-E6D5-4505-9ED7-E1A82046CBE5}"/>
          </ac:spMkLst>
        </pc:spChg>
        <pc:spChg chg="add mod">
          <ac:chgData name="Antoine Rocher" userId="bd710ea9e9f4c483" providerId="Windows Live" clId="Web-{AAD7FDBE-658B-48DB-B685-37A579AA4B21}" dt="2019-01-18T15:32:24.862" v="1226" actId="20577"/>
          <ac:spMkLst>
            <pc:docMk/>
            <pc:sldMk cId="356723645" sldId="270"/>
            <ac:spMk id="13" creationId="{94ED0DEE-C3CC-4935-B5A0-3E95545A2BD3}"/>
          </ac:spMkLst>
        </pc:spChg>
        <pc:spChg chg="add del mod">
          <ac:chgData name="Antoine Rocher" userId="bd710ea9e9f4c483" providerId="Windows Live" clId="Web-{AAD7FDBE-658B-48DB-B685-37A579AA4B21}" dt="2019-01-18T10:26:43.682" v="273"/>
          <ac:spMkLst>
            <pc:docMk/>
            <pc:sldMk cId="356723645" sldId="270"/>
            <ac:spMk id="14" creationId="{2969700E-6B19-4BE4-89A8-91D73EA57BF9}"/>
          </ac:spMkLst>
        </pc:spChg>
        <pc:spChg chg="add mod">
          <ac:chgData name="Antoine Rocher" userId="bd710ea9e9f4c483" providerId="Windows Live" clId="Web-{AAD7FDBE-658B-48DB-B685-37A579AA4B21}" dt="2019-01-18T14:41:19.694" v="793" actId="1076"/>
          <ac:spMkLst>
            <pc:docMk/>
            <pc:sldMk cId="356723645" sldId="270"/>
            <ac:spMk id="14" creationId="{57BECFE1-2185-421E-9BE6-E9C4CEC400DB}"/>
          </ac:spMkLst>
        </pc:spChg>
        <pc:spChg chg="add mod">
          <ac:chgData name="Antoine Rocher" userId="bd710ea9e9f4c483" providerId="Windows Live" clId="Web-{AAD7FDBE-658B-48DB-B685-37A579AA4B21}" dt="2019-01-18T14:41:16.584" v="792" actId="14100"/>
          <ac:spMkLst>
            <pc:docMk/>
            <pc:sldMk cId="356723645" sldId="270"/>
            <ac:spMk id="15" creationId="{402FF946-B3A7-4EBC-B92E-F35A2F397852}"/>
          </ac:spMkLst>
        </pc:spChg>
        <pc:spChg chg="add del">
          <ac:chgData name="Antoine Rocher" userId="bd710ea9e9f4c483" providerId="Windows Live" clId="Web-{AAD7FDBE-658B-48DB-B685-37A579AA4B21}" dt="2019-01-18T10:23:25.883" v="232"/>
          <ac:spMkLst>
            <pc:docMk/>
            <pc:sldMk cId="356723645" sldId="270"/>
            <ac:spMk id="15" creationId="{EAFE6C23-25A9-4189-99C6-4CB56FD608A5}"/>
          </ac:spMkLst>
        </pc:spChg>
        <pc:spChg chg="add del mod">
          <ac:chgData name="Antoine Rocher" userId="bd710ea9e9f4c483" providerId="Windows Live" clId="Web-{AAD7FDBE-658B-48DB-B685-37A579AA4B21}" dt="2019-01-18T15:09:42.693" v="1100"/>
          <ac:spMkLst>
            <pc:docMk/>
            <pc:sldMk cId="356723645" sldId="270"/>
            <ac:spMk id="16" creationId="{B4AE4419-BDE2-46F8-9390-860D8355E83B}"/>
          </ac:spMkLst>
        </pc:spChg>
        <pc:spChg chg="add mod">
          <ac:chgData name="Antoine Rocher" userId="bd710ea9e9f4c483" providerId="Windows Live" clId="Web-{AAD7FDBE-658B-48DB-B685-37A579AA4B21}" dt="2019-01-18T15:19:37.683" v="1144" actId="1076"/>
          <ac:spMkLst>
            <pc:docMk/>
            <pc:sldMk cId="356723645" sldId="270"/>
            <ac:spMk id="17" creationId="{D0663B77-400E-4507-9215-2C94DC25CE18}"/>
          </ac:spMkLst>
        </pc:spChg>
        <pc:spChg chg="add mod">
          <ac:chgData name="Antoine Rocher" userId="bd710ea9e9f4c483" providerId="Windows Live" clId="Web-{AAD7FDBE-658B-48DB-B685-37A579AA4B21}" dt="2019-01-18T15:09:49.288" v="1102" actId="1076"/>
          <ac:spMkLst>
            <pc:docMk/>
            <pc:sldMk cId="356723645" sldId="270"/>
            <ac:spMk id="20" creationId="{73949E6A-F498-4648-A148-2D1E4FB48E09}"/>
          </ac:spMkLst>
        </pc:spChg>
        <pc:picChg chg="add mod">
          <ac:chgData name="Antoine Rocher" userId="bd710ea9e9f4c483" providerId="Windows Live" clId="Web-{AAD7FDBE-658B-48DB-B685-37A579AA4B21}" dt="2019-01-18T11:18:35.910" v="364" actId="1076"/>
          <ac:picMkLst>
            <pc:docMk/>
            <pc:sldMk cId="356723645" sldId="270"/>
            <ac:picMk id="7" creationId="{6C7E6E62-D32D-4639-9590-23488E4EF61B}"/>
          </ac:picMkLst>
        </pc:picChg>
        <pc:picChg chg="add mod">
          <ac:chgData name="Antoine Rocher" userId="bd710ea9e9f4c483" providerId="Windows Live" clId="Web-{AAD7FDBE-658B-48DB-B685-37A579AA4B21}" dt="2019-01-18T11:18:27.269" v="361" actId="1076"/>
          <ac:picMkLst>
            <pc:docMk/>
            <pc:sldMk cId="356723645" sldId="270"/>
            <ac:picMk id="9" creationId="{A3A4C85E-ECC9-42F0-AF56-877C192552AD}"/>
          </ac:picMkLst>
        </pc:picChg>
        <pc:picChg chg="add mod">
          <ac:chgData name="Antoine Rocher" userId="bd710ea9e9f4c483" providerId="Windows Live" clId="Web-{AAD7FDBE-658B-48DB-B685-37A579AA4B21}" dt="2019-01-18T14:38:52.849" v="718" actId="1076"/>
          <ac:picMkLst>
            <pc:docMk/>
            <pc:sldMk cId="356723645" sldId="270"/>
            <ac:picMk id="19" creationId="{7C755F27-59CD-4707-945C-9108F1C7CD62}"/>
          </ac:picMkLst>
        </pc:picChg>
        <pc:cxnChg chg="add mod">
          <ac:chgData name="Antoine Rocher" userId="bd710ea9e9f4c483" providerId="Windows Live" clId="Web-{AAD7FDBE-658B-48DB-B685-37A579AA4B21}" dt="2019-01-18T14:38:16.380" v="715"/>
          <ac:cxnSpMkLst>
            <pc:docMk/>
            <pc:sldMk cId="356723645" sldId="270"/>
            <ac:cxnSpMk id="5" creationId="{C95872C1-BCE5-47AD-AA25-05FEB2475473}"/>
          </ac:cxnSpMkLst>
        </pc:cxnChg>
      </pc:sldChg>
      <pc:sldChg chg="addSp delSp">
        <pc:chgData name="Antoine Rocher" userId="bd710ea9e9f4c483" providerId="Windows Live" clId="Web-{AAD7FDBE-658B-48DB-B685-37A579AA4B21}" dt="2019-01-18T14:58:27.828" v="1082"/>
        <pc:sldMkLst>
          <pc:docMk/>
          <pc:sldMk cId="271330356" sldId="271"/>
        </pc:sldMkLst>
        <pc:spChg chg="add del">
          <ac:chgData name="Antoine Rocher" userId="bd710ea9e9f4c483" providerId="Windows Live" clId="Web-{AAD7FDBE-658B-48DB-B685-37A579AA4B21}" dt="2019-01-18T14:58:25.484" v="1081"/>
          <ac:spMkLst>
            <pc:docMk/>
            <pc:sldMk cId="271330356" sldId="271"/>
            <ac:spMk id="2" creationId="{4CCA3F36-2B83-4779-88B4-9B317EBBA90B}"/>
          </ac:spMkLst>
        </pc:spChg>
        <pc:spChg chg="add del">
          <ac:chgData name="Antoine Rocher" userId="bd710ea9e9f4c483" providerId="Windows Live" clId="Web-{AAD7FDBE-658B-48DB-B685-37A579AA4B21}" dt="2019-01-18T14:58:21.297" v="1080"/>
          <ac:spMkLst>
            <pc:docMk/>
            <pc:sldMk cId="271330356" sldId="271"/>
            <ac:spMk id="4" creationId="{258BC45C-34C2-4BF0-9A8D-690A3C9B272A}"/>
          </ac:spMkLst>
        </pc:spChg>
        <pc:spChg chg="add">
          <ac:chgData name="Antoine Rocher" userId="bd710ea9e9f4c483" providerId="Windows Live" clId="Web-{AAD7FDBE-658B-48DB-B685-37A579AA4B21}" dt="2019-01-18T14:58:27.828" v="1082"/>
          <ac:spMkLst>
            <pc:docMk/>
            <pc:sldMk cId="271330356" sldId="271"/>
            <ac:spMk id="6" creationId="{B9B99D1F-26D6-4FD5-BE27-896EBAB7E55E}"/>
          </ac:spMkLst>
        </pc:spChg>
      </pc:sldChg>
      <pc:sldChg chg="addSp delSp modSp">
        <pc:chgData name="Antoine Rocher" userId="bd710ea9e9f4c483" providerId="Windows Live" clId="Web-{AAD7FDBE-658B-48DB-B685-37A579AA4B21}" dt="2019-01-18T14:58:39.797" v="1084"/>
        <pc:sldMkLst>
          <pc:docMk/>
          <pc:sldMk cId="903460593" sldId="272"/>
        </pc:sldMkLst>
        <pc:spChg chg="add del mod">
          <ac:chgData name="Antoine Rocher" userId="bd710ea9e9f4c483" providerId="Windows Live" clId="Web-{AAD7FDBE-658B-48DB-B685-37A579AA4B21}" dt="2019-01-18T14:58:37.859" v="1083"/>
          <ac:spMkLst>
            <pc:docMk/>
            <pc:sldMk cId="903460593" sldId="272"/>
            <ac:spMk id="3" creationId="{A8DC9828-2450-4B51-B02D-54DF4D7198AB}"/>
          </ac:spMkLst>
        </pc:spChg>
        <pc:spChg chg="add">
          <ac:chgData name="Antoine Rocher" userId="bd710ea9e9f4c483" providerId="Windows Live" clId="Web-{AAD7FDBE-658B-48DB-B685-37A579AA4B21}" dt="2019-01-18T14:58:39.797" v="1084"/>
          <ac:spMkLst>
            <pc:docMk/>
            <pc:sldMk cId="903460593" sldId="272"/>
            <ac:spMk id="4" creationId="{83157C11-01B6-4598-9558-553E333ACA42}"/>
          </ac:spMkLst>
        </pc:spChg>
      </pc:sldChg>
      <pc:sldChg chg="delSp modSp ord">
        <pc:chgData name="Antoine Rocher" userId="bd710ea9e9f4c483" providerId="Windows Live" clId="Web-{AAD7FDBE-658B-48DB-B685-37A579AA4B21}" dt="2019-01-18T14:07:36.317" v="585"/>
        <pc:sldMkLst>
          <pc:docMk/>
          <pc:sldMk cId="2884389963" sldId="273"/>
        </pc:sldMkLst>
        <pc:spChg chg="mod">
          <ac:chgData name="Antoine Rocher" userId="bd710ea9e9f4c483" providerId="Windows Live" clId="Web-{AAD7FDBE-658B-48DB-B685-37A579AA4B21}" dt="2019-01-18T10:33:19.719" v="346" actId="20577"/>
          <ac:spMkLst>
            <pc:docMk/>
            <pc:sldMk cId="2884389963" sldId="273"/>
            <ac:spMk id="4" creationId="{85382AB7-EA05-473E-8439-21C33F315A2B}"/>
          </ac:spMkLst>
        </pc:spChg>
        <pc:picChg chg="del">
          <ac:chgData name="Antoine Rocher" userId="bd710ea9e9f4c483" providerId="Windows Live" clId="Web-{AAD7FDBE-658B-48DB-B685-37A579AA4B21}" dt="2019-01-18T10:33:24.813" v="349"/>
          <ac:picMkLst>
            <pc:docMk/>
            <pc:sldMk cId="2884389963" sldId="273"/>
            <ac:picMk id="7" creationId="{478DA48F-192F-4976-AFF2-D2D935460967}"/>
          </ac:picMkLst>
        </pc:picChg>
        <pc:picChg chg="mod">
          <ac:chgData name="Antoine Rocher" userId="bd710ea9e9f4c483" providerId="Windows Live" clId="Web-{AAD7FDBE-658B-48DB-B685-37A579AA4B21}" dt="2019-01-18T10:33:35.501" v="352" actId="1076"/>
          <ac:picMkLst>
            <pc:docMk/>
            <pc:sldMk cId="2884389963" sldId="273"/>
            <ac:picMk id="8" creationId="{CD1BCB22-C64E-4C7A-B247-60B93ECA2994}"/>
          </ac:picMkLst>
        </pc:picChg>
      </pc:sldChg>
      <pc:sldChg chg="modSp del">
        <pc:chgData name="Antoine Rocher" userId="bd710ea9e9f4c483" providerId="Windows Live" clId="Web-{AAD7FDBE-658B-48DB-B685-37A579AA4B21}" dt="2019-01-18T10:33:01.110" v="343"/>
        <pc:sldMkLst>
          <pc:docMk/>
          <pc:sldMk cId="1704328389" sldId="274"/>
        </pc:sldMkLst>
        <pc:spChg chg="mod">
          <ac:chgData name="Antoine Rocher" userId="bd710ea9e9f4c483" providerId="Windows Live" clId="Web-{AAD7FDBE-658B-48DB-B685-37A579AA4B21}" dt="2019-01-18T10:31:56.124" v="328" actId="14100"/>
          <ac:spMkLst>
            <pc:docMk/>
            <pc:sldMk cId="1704328389" sldId="274"/>
            <ac:spMk id="2" creationId="{ECDB220E-C42D-4C39-8B3D-2A7A40E1D16C}"/>
          </ac:spMkLst>
        </pc:spChg>
      </pc:sldChg>
      <pc:sldChg chg="addSp modSp">
        <pc:chgData name="Antoine Rocher" userId="bd710ea9e9f4c483" providerId="Windows Live" clId="Web-{AAD7FDBE-658B-48DB-B685-37A579AA4B21}" dt="2019-01-18T15:27:26.422" v="1218" actId="1076"/>
        <pc:sldMkLst>
          <pc:docMk/>
          <pc:sldMk cId="1290813622" sldId="275"/>
        </pc:sldMkLst>
        <pc:spChg chg="mod">
          <ac:chgData name="Antoine Rocher" userId="bd710ea9e9f4c483" providerId="Windows Live" clId="Web-{AAD7FDBE-658B-48DB-B685-37A579AA4B21}" dt="2019-01-18T12:05:03.781" v="408" actId="1076"/>
          <ac:spMkLst>
            <pc:docMk/>
            <pc:sldMk cId="1290813622" sldId="275"/>
            <ac:spMk id="2" creationId="{DE10B0D4-CE56-4027-A67A-964FC1BF965D}"/>
          </ac:spMkLst>
        </pc:spChg>
        <pc:spChg chg="mod">
          <ac:chgData name="Antoine Rocher" userId="bd710ea9e9f4c483" providerId="Windows Live" clId="Web-{AAD7FDBE-658B-48DB-B685-37A579AA4B21}" dt="2019-01-18T10:31:27.296" v="322" actId="20577"/>
          <ac:spMkLst>
            <pc:docMk/>
            <pc:sldMk cId="1290813622" sldId="275"/>
            <ac:spMk id="5" creationId="{19BDA29A-1EFF-41DF-846F-3EF2EBE7455F}"/>
          </ac:spMkLst>
        </pc:spChg>
        <pc:picChg chg="add mod">
          <ac:chgData name="Antoine Rocher" userId="bd710ea9e9f4c483" providerId="Windows Live" clId="Web-{AAD7FDBE-658B-48DB-B685-37A579AA4B21}" dt="2019-01-18T15:27:26.422" v="1218" actId="1076"/>
          <ac:picMkLst>
            <pc:docMk/>
            <pc:sldMk cId="1290813622" sldId="275"/>
            <ac:picMk id="3" creationId="{B319E939-F967-4DF8-A762-422D0D19DAF3}"/>
          </ac:picMkLst>
        </pc:picChg>
      </pc:sldChg>
      <pc:sldChg chg="modSp">
        <pc:chgData name="Antoine Rocher" userId="bd710ea9e9f4c483" providerId="Windows Live" clId="Web-{AAD7FDBE-658B-48DB-B685-37A579AA4B21}" dt="2019-01-18T15:15:55.009" v="1138" actId="1076"/>
        <pc:sldMkLst>
          <pc:docMk/>
          <pc:sldMk cId="2141269625" sldId="276"/>
        </pc:sldMkLst>
        <pc:spChg chg="mod">
          <ac:chgData name="Antoine Rocher" userId="bd710ea9e9f4c483" providerId="Windows Live" clId="Web-{AAD7FDBE-658B-48DB-B685-37A579AA4B21}" dt="2019-01-18T15:15:43.290" v="1137" actId="1076"/>
          <ac:spMkLst>
            <pc:docMk/>
            <pc:sldMk cId="2141269625" sldId="276"/>
            <ac:spMk id="4" creationId="{19A0C9EC-FB06-4967-9B5E-4D2C47CA740E}"/>
          </ac:spMkLst>
        </pc:spChg>
        <pc:spChg chg="mod">
          <ac:chgData name="Antoine Rocher" userId="bd710ea9e9f4c483" providerId="Windows Live" clId="Web-{AAD7FDBE-658B-48DB-B685-37A579AA4B21}" dt="2019-01-18T15:15:55.009" v="1138" actId="1076"/>
          <ac:spMkLst>
            <pc:docMk/>
            <pc:sldMk cId="2141269625" sldId="276"/>
            <ac:spMk id="8" creationId="{C2BCDD23-3659-4AFB-BEB4-4841CE376A21}"/>
          </ac:spMkLst>
        </pc:spChg>
        <pc:picChg chg="mod">
          <ac:chgData name="Antoine Rocher" userId="bd710ea9e9f4c483" providerId="Windows Live" clId="Web-{AAD7FDBE-658B-48DB-B685-37A579AA4B21}" dt="2019-01-18T15:15:39.681" v="1136" actId="1076"/>
          <ac:picMkLst>
            <pc:docMk/>
            <pc:sldMk cId="2141269625" sldId="276"/>
            <ac:picMk id="7" creationId="{9CCFC53D-4628-470F-AB79-532E2643E43D}"/>
          </ac:picMkLst>
        </pc:picChg>
      </pc:sldChg>
      <pc:sldChg chg="addSp modSp">
        <pc:chgData name="Antoine Rocher" userId="bd710ea9e9f4c483" providerId="Windows Live" clId="Web-{AAD7FDBE-658B-48DB-B685-37A579AA4B21}" dt="2019-01-18T15:39:32.553" v="1257" actId="20577"/>
        <pc:sldMkLst>
          <pc:docMk/>
          <pc:sldMk cId="3244870437" sldId="277"/>
        </pc:sldMkLst>
        <pc:spChg chg="add mod">
          <ac:chgData name="Antoine Rocher" userId="bd710ea9e9f4c483" providerId="Windows Live" clId="Web-{AAD7FDBE-658B-48DB-B685-37A579AA4B21}" dt="2019-01-18T15:39:32.553" v="1257" actId="20577"/>
          <ac:spMkLst>
            <pc:docMk/>
            <pc:sldMk cId="3244870437" sldId="277"/>
            <ac:spMk id="3" creationId="{56870B70-E6F1-4739-8163-BC4111D35888}"/>
          </ac:spMkLst>
        </pc:spChg>
      </pc:sldChg>
      <pc:sldChg chg="addSp modSp">
        <pc:chgData name="Antoine Rocher" userId="bd710ea9e9f4c483" providerId="Windows Live" clId="Web-{AAD7FDBE-658B-48DB-B685-37A579AA4B21}" dt="2019-01-18T15:04:57.816" v="1090" actId="1076"/>
        <pc:sldMkLst>
          <pc:docMk/>
          <pc:sldMk cId="3492232074" sldId="278"/>
        </pc:sldMkLst>
        <pc:spChg chg="add mod">
          <ac:chgData name="Antoine Rocher" userId="bd710ea9e9f4c483" providerId="Windows Live" clId="Web-{AAD7FDBE-658B-48DB-B685-37A579AA4B21}" dt="2019-01-18T15:04:33.847" v="1089"/>
          <ac:spMkLst>
            <pc:docMk/>
            <pc:sldMk cId="3492232074" sldId="278"/>
            <ac:spMk id="2" creationId="{FA66D429-FA9B-4DFD-A2D9-90C66E033297}"/>
          </ac:spMkLst>
        </pc:spChg>
        <pc:spChg chg="mod">
          <ac:chgData name="Antoine Rocher" userId="bd710ea9e9f4c483" providerId="Windows Live" clId="Web-{AAD7FDBE-658B-48DB-B685-37A579AA4B21}" dt="2019-01-18T14:44:37.477" v="835" actId="20577"/>
          <ac:spMkLst>
            <pc:docMk/>
            <pc:sldMk cId="3492232074" sldId="278"/>
            <ac:spMk id="30" creationId="{4743E561-8EDB-418D-97FF-2B1A5C3E2122}"/>
          </ac:spMkLst>
        </pc:spChg>
        <pc:spChg chg="mod">
          <ac:chgData name="Antoine Rocher" userId="bd710ea9e9f4c483" providerId="Windows Live" clId="Web-{AAD7FDBE-658B-48DB-B685-37A579AA4B21}" dt="2019-01-18T15:04:57.816" v="1090" actId="1076"/>
          <ac:spMkLst>
            <pc:docMk/>
            <pc:sldMk cId="3492232074" sldId="278"/>
            <ac:spMk id="31" creationId="{72A65A69-49D6-4CDB-AA5D-ADD6A8F34583}"/>
          </ac:spMkLst>
        </pc:spChg>
      </pc:sldChg>
      <pc:sldChg chg="addSp delSp modSp new mod setBg">
        <pc:chgData name="Antoine Rocher" userId="bd710ea9e9f4c483" providerId="Windows Live" clId="Web-{AAD7FDBE-658B-48DB-B685-37A579AA4B21}" dt="2019-01-18T11:47:28.574" v="394" actId="1076"/>
        <pc:sldMkLst>
          <pc:docMk/>
          <pc:sldMk cId="1332561891" sldId="279"/>
        </pc:sldMkLst>
        <pc:spChg chg="del">
          <ac:chgData name="Antoine Rocher" userId="bd710ea9e9f4c483" providerId="Windows Live" clId="Web-{AAD7FDBE-658B-48DB-B685-37A579AA4B21}" dt="2019-01-18T10:32:18.469" v="330"/>
          <ac:spMkLst>
            <pc:docMk/>
            <pc:sldMk cId="1332561891" sldId="279"/>
            <ac:spMk id="2" creationId="{9BB86432-8E90-4658-8F86-DAB177011E14}"/>
          </ac:spMkLst>
        </pc:spChg>
        <pc:spChg chg="del">
          <ac:chgData name="Antoine Rocher" userId="bd710ea9e9f4c483" providerId="Windows Live" clId="Web-{AAD7FDBE-658B-48DB-B685-37A579AA4B21}" dt="2019-01-18T10:32:20.284" v="331"/>
          <ac:spMkLst>
            <pc:docMk/>
            <pc:sldMk cId="1332561891" sldId="279"/>
            <ac:spMk id="3" creationId="{0925A08B-2109-4E91-AA93-0D977F497F9A}"/>
          </ac:spMkLst>
        </pc:spChg>
        <pc:spChg chg="add del mod">
          <ac:chgData name="Antoine Rocher" userId="bd710ea9e9f4c483" providerId="Windows Live" clId="Web-{AAD7FDBE-658B-48DB-B685-37A579AA4B21}" dt="2019-01-18T10:32:35.844" v="338"/>
          <ac:spMkLst>
            <pc:docMk/>
            <pc:sldMk cId="1332561891" sldId="279"/>
            <ac:spMk id="7" creationId="{B4C0672D-05EE-4361-8A19-CA24D7840AD8}"/>
          </ac:spMkLst>
        </pc:spChg>
        <pc:spChg chg="add mod">
          <ac:chgData name="Antoine Rocher" userId="bd710ea9e9f4c483" providerId="Windows Live" clId="Web-{AAD7FDBE-658B-48DB-B685-37A579AA4B21}" dt="2019-01-18T11:47:06.215" v="387" actId="1076"/>
          <ac:spMkLst>
            <pc:docMk/>
            <pc:sldMk cId="1332561891" sldId="279"/>
            <ac:spMk id="17" creationId="{047B9199-1216-4B5C-87D5-B1E3BAD4D7D0}"/>
          </ac:spMkLst>
        </pc:spChg>
        <pc:picChg chg="add del mod">
          <ac:chgData name="Antoine Rocher" userId="bd710ea9e9f4c483" providerId="Windows Live" clId="Web-{AAD7FDBE-658B-48DB-B685-37A579AA4B21}" dt="2019-01-18T11:45:25.778" v="371"/>
          <ac:picMkLst>
            <pc:docMk/>
            <pc:sldMk cId="1332561891" sldId="279"/>
            <ac:picMk id="2" creationId="{D21198B2-6EB3-4C55-8674-3B44AA3089C2}"/>
          </ac:picMkLst>
        </pc:picChg>
        <pc:picChg chg="add mod ord modCrop">
          <ac:chgData name="Antoine Rocher" userId="bd710ea9e9f4c483" providerId="Windows Live" clId="Web-{AAD7FDBE-658B-48DB-B685-37A579AA4B21}" dt="2019-01-18T11:47:28.574" v="394" actId="1076"/>
          <ac:picMkLst>
            <pc:docMk/>
            <pc:sldMk cId="1332561891" sldId="279"/>
            <ac:picMk id="4" creationId="{FEE21F8D-E1ED-45F0-9F89-39F222B24CE0}"/>
          </ac:picMkLst>
        </pc:picChg>
        <pc:picChg chg="add del">
          <ac:chgData name="Antoine Rocher" userId="bd710ea9e9f4c483" providerId="Windows Live" clId="Web-{AAD7FDBE-658B-48DB-B685-37A579AA4B21}" dt="2019-01-18T10:32:35.844" v="339"/>
          <ac:picMkLst>
            <pc:docMk/>
            <pc:sldMk cId="1332561891" sldId="279"/>
            <ac:picMk id="5" creationId="{83110887-7F0F-454E-90CD-407EECDD87F0}"/>
          </ac:picMkLst>
        </pc:picChg>
        <pc:picChg chg="add mod modCrop">
          <ac:chgData name="Antoine Rocher" userId="bd710ea9e9f4c483" providerId="Windows Live" clId="Web-{AAD7FDBE-658B-48DB-B685-37A579AA4B21}" dt="2019-01-18T11:47:09.433" v="389" actId="1076"/>
          <ac:picMkLst>
            <pc:docMk/>
            <pc:sldMk cId="1332561891" sldId="279"/>
            <ac:picMk id="6" creationId="{CEF77BE7-6F5B-4F88-97DD-B9A23A990C42}"/>
          </ac:picMkLst>
        </pc:picChg>
        <pc:picChg chg="add del">
          <ac:chgData name="Antoine Rocher" userId="bd710ea9e9f4c483" providerId="Windows Live" clId="Web-{AAD7FDBE-658B-48DB-B685-37A579AA4B21}" dt="2019-01-18T10:32:35.844" v="337"/>
          <ac:picMkLst>
            <pc:docMk/>
            <pc:sldMk cId="1332561891" sldId="279"/>
            <ac:picMk id="9" creationId="{060DA42E-39CC-4CDA-ACEA-D8C71D1C1166}"/>
          </ac:picMkLst>
        </pc:picChg>
        <pc:picChg chg="add del">
          <ac:chgData name="Antoine Rocher" userId="bd710ea9e9f4c483" providerId="Windows Live" clId="Web-{AAD7FDBE-658B-48DB-B685-37A579AA4B21}" dt="2019-01-18T10:32:35.844" v="336"/>
          <ac:picMkLst>
            <pc:docMk/>
            <pc:sldMk cId="1332561891" sldId="279"/>
            <ac:picMk id="11" creationId="{4D52B246-CB73-4832-9C4D-1140A215BF43}"/>
          </ac:picMkLst>
        </pc:picChg>
        <pc:picChg chg="add del mod ord">
          <ac:chgData name="Antoine Rocher" userId="bd710ea9e9f4c483" providerId="Windows Live" clId="Web-{AAD7FDBE-658B-48DB-B685-37A579AA4B21}" dt="2019-01-18T11:45:48.028" v="374"/>
          <ac:picMkLst>
            <pc:docMk/>
            <pc:sldMk cId="1332561891" sldId="279"/>
            <ac:picMk id="13" creationId="{5C0A36F4-5E48-484C-B6DB-9C4A3D5F6D92}"/>
          </ac:picMkLst>
        </pc:picChg>
        <pc:picChg chg="add del mod ord">
          <ac:chgData name="Antoine Rocher" userId="bd710ea9e9f4c483" providerId="Windows Live" clId="Web-{AAD7FDBE-658B-48DB-B685-37A579AA4B21}" dt="2019-01-18T11:46:02.731" v="377"/>
          <ac:picMkLst>
            <pc:docMk/>
            <pc:sldMk cId="1332561891" sldId="279"/>
            <ac:picMk id="15" creationId="{88EE8E15-E44C-4D54-80CC-2CB763BF53A7}"/>
          </ac:picMkLst>
        </pc:picChg>
        <pc:picChg chg="add del">
          <ac:chgData name="Antoine Rocher" userId="bd710ea9e9f4c483" providerId="Windows Live" clId="Web-{AAD7FDBE-658B-48DB-B685-37A579AA4B21}" dt="2019-01-18T11:45:56.669" v="376"/>
          <ac:picMkLst>
            <pc:docMk/>
            <pc:sldMk cId="1332561891" sldId="279"/>
            <ac:picMk id="22" creationId="{E5AA88FA-FA9B-40A0-AB33-86E7729DA88E}"/>
          </ac:picMkLst>
        </pc:picChg>
        <pc:picChg chg="add">
          <ac:chgData name="Antoine Rocher" userId="bd710ea9e9f4c483" providerId="Windows Live" clId="Web-{AAD7FDBE-658B-48DB-B685-37A579AA4B21}" dt="2019-01-18T11:45:56.669" v="376"/>
          <ac:picMkLst>
            <pc:docMk/>
            <pc:sldMk cId="1332561891" sldId="279"/>
            <ac:picMk id="27" creationId="{E5AA88FA-FA9B-40A0-AB33-86E7729DA88E}"/>
          </ac:picMkLst>
        </pc:picChg>
      </pc:sldChg>
      <pc:sldChg chg="addSp delSp modSp add mod ord replId setBg">
        <pc:chgData name="Antoine Rocher" userId="bd710ea9e9f4c483" providerId="Windows Live" clId="Web-{AAD7FDBE-658B-48DB-B685-37A579AA4B21}" dt="2019-01-18T14:35:24.300" v="667" actId="1076"/>
        <pc:sldMkLst>
          <pc:docMk/>
          <pc:sldMk cId="2993493053" sldId="280"/>
        </pc:sldMkLst>
        <pc:spChg chg="mod">
          <ac:chgData name="Antoine Rocher" userId="bd710ea9e9f4c483" providerId="Windows Live" clId="Web-{AAD7FDBE-658B-48DB-B685-37A579AA4B21}" dt="2019-01-18T14:20:12.933" v="631" actId="1076"/>
          <ac:spMkLst>
            <pc:docMk/>
            <pc:sldMk cId="2993493053" sldId="280"/>
            <ac:spMk id="2" creationId="{DE10B0D4-CE56-4027-A67A-964FC1BF965D}"/>
          </ac:spMkLst>
        </pc:spChg>
        <pc:spChg chg="mod">
          <ac:chgData name="Antoine Rocher" userId="bd710ea9e9f4c483" providerId="Windows Live" clId="Web-{AAD7FDBE-658B-48DB-B685-37A579AA4B21}" dt="2019-01-18T14:20:31.823" v="641" actId="1076"/>
          <ac:spMkLst>
            <pc:docMk/>
            <pc:sldMk cId="2993493053" sldId="280"/>
            <ac:spMk id="5" creationId="{19BDA29A-1EFF-41DF-846F-3EF2EBE7455F}"/>
          </ac:spMkLst>
        </pc:spChg>
        <pc:picChg chg="add del mod modCrop">
          <ac:chgData name="Antoine Rocher" userId="bd710ea9e9f4c483" providerId="Windows Live" clId="Web-{AAD7FDBE-658B-48DB-B685-37A579AA4B21}" dt="2019-01-18T14:10:16.193" v="608"/>
          <ac:picMkLst>
            <pc:docMk/>
            <pc:sldMk cId="2993493053" sldId="280"/>
            <ac:picMk id="3" creationId="{1BB260F1-69EE-4572-AF68-C402A9EB8BC6}"/>
          </ac:picMkLst>
        </pc:picChg>
        <pc:picChg chg="add mod">
          <ac:chgData name="Antoine Rocher" userId="bd710ea9e9f4c483" providerId="Windows Live" clId="Web-{AAD7FDBE-658B-48DB-B685-37A579AA4B21}" dt="2019-01-18T14:29:05.391" v="655" actId="1076"/>
          <ac:picMkLst>
            <pc:docMk/>
            <pc:sldMk cId="2993493053" sldId="280"/>
            <ac:picMk id="6" creationId="{7B08412B-3FF7-4559-855A-3CD57F663C6F}"/>
          </ac:picMkLst>
        </pc:picChg>
        <pc:picChg chg="add mod">
          <ac:chgData name="Antoine Rocher" userId="bd710ea9e9f4c483" providerId="Windows Live" clId="Web-{AAD7FDBE-658B-48DB-B685-37A579AA4B21}" dt="2019-01-18T14:35:24.300" v="667" actId="1076"/>
          <ac:picMkLst>
            <pc:docMk/>
            <pc:sldMk cId="2993493053" sldId="280"/>
            <ac:picMk id="8" creationId="{36EB8E60-C429-46F4-9A8F-76A377FCF849}"/>
          </ac:picMkLst>
        </pc:picChg>
      </pc:sldChg>
      <pc:sldChg chg="addSp delSp modSp new ord">
        <pc:chgData name="Antoine Rocher" userId="bd710ea9e9f4c483" providerId="Windows Live" clId="Web-{AAD7FDBE-658B-48DB-B685-37A579AA4B21}" dt="2019-01-18T15:31:37.268" v="1219" actId="20577"/>
        <pc:sldMkLst>
          <pc:docMk/>
          <pc:sldMk cId="750554199" sldId="281"/>
        </pc:sldMkLst>
        <pc:spChg chg="del">
          <ac:chgData name="Antoine Rocher" userId="bd710ea9e9f4c483" providerId="Windows Live" clId="Web-{AAD7FDBE-658B-48DB-B685-37A579AA4B21}" dt="2019-01-18T13:56:29.873" v="426"/>
          <ac:spMkLst>
            <pc:docMk/>
            <pc:sldMk cId="750554199" sldId="281"/>
            <ac:spMk id="2" creationId="{4AFD7CE8-1657-449D-B1DB-ED4F89DD3B3F}"/>
          </ac:spMkLst>
        </pc:spChg>
        <pc:spChg chg="del">
          <ac:chgData name="Antoine Rocher" userId="bd710ea9e9f4c483" providerId="Windows Live" clId="Web-{AAD7FDBE-658B-48DB-B685-37A579AA4B21}" dt="2019-01-18T13:56:28.389" v="425"/>
          <ac:spMkLst>
            <pc:docMk/>
            <pc:sldMk cId="750554199" sldId="281"/>
            <ac:spMk id="3" creationId="{8E3CCCAD-0FF5-4468-AC6A-3BDD12BC52F2}"/>
          </ac:spMkLst>
        </pc:spChg>
        <pc:spChg chg="add mod">
          <ac:chgData name="Antoine Rocher" userId="bd710ea9e9f4c483" providerId="Windows Live" clId="Web-{AAD7FDBE-658B-48DB-B685-37A579AA4B21}" dt="2019-01-18T13:56:31.233" v="427"/>
          <ac:spMkLst>
            <pc:docMk/>
            <pc:sldMk cId="750554199" sldId="281"/>
            <ac:spMk id="5" creationId="{3BCB4568-9221-4861-89B8-F78C0429A392}"/>
          </ac:spMkLst>
        </pc:spChg>
        <pc:spChg chg="add del mod">
          <ac:chgData name="Antoine Rocher" userId="bd710ea9e9f4c483" providerId="Windows Live" clId="Web-{AAD7FDBE-658B-48DB-B685-37A579AA4B21}" dt="2019-01-18T14:08:10.676" v="589"/>
          <ac:spMkLst>
            <pc:docMk/>
            <pc:sldMk cId="750554199" sldId="281"/>
            <ac:spMk id="6" creationId="{F802C62D-170E-4228-B0B6-5D0828467F64}"/>
          </ac:spMkLst>
        </pc:spChg>
        <pc:spChg chg="add del mod">
          <ac:chgData name="Antoine Rocher" userId="bd710ea9e9f4c483" providerId="Windows Live" clId="Web-{AAD7FDBE-658B-48DB-B685-37A579AA4B21}" dt="2019-01-18T14:03:05.002" v="492"/>
          <ac:spMkLst>
            <pc:docMk/>
            <pc:sldMk cId="750554199" sldId="281"/>
            <ac:spMk id="16" creationId="{2B02846E-3EFB-4857-B811-6BE83CBCCCD9}"/>
          </ac:spMkLst>
        </pc:spChg>
        <pc:spChg chg="add mod">
          <ac:chgData name="Antoine Rocher" userId="bd710ea9e9f4c483" providerId="Windows Live" clId="Web-{AAD7FDBE-658B-48DB-B685-37A579AA4B21}" dt="2019-01-18T14:09:09.161" v="604" actId="1076"/>
          <ac:spMkLst>
            <pc:docMk/>
            <pc:sldMk cId="750554199" sldId="281"/>
            <ac:spMk id="17" creationId="{4E7D3E70-8E7C-4F0D-B972-3ACAB0EBF53A}"/>
          </ac:spMkLst>
        </pc:spChg>
        <pc:spChg chg="add mod">
          <ac:chgData name="Antoine Rocher" userId="bd710ea9e9f4c483" providerId="Windows Live" clId="Web-{AAD7FDBE-658B-48DB-B685-37A579AA4B21}" dt="2019-01-18T15:31:37.268" v="1219" actId="20577"/>
          <ac:spMkLst>
            <pc:docMk/>
            <pc:sldMk cId="750554199" sldId="281"/>
            <ac:spMk id="18" creationId="{73841336-E3D5-498E-B7AE-5292684289AF}"/>
          </ac:spMkLst>
        </pc:spChg>
        <pc:spChg chg="add mod">
          <ac:chgData name="Antoine Rocher" userId="bd710ea9e9f4c483" providerId="Windows Live" clId="Web-{AAD7FDBE-658B-48DB-B685-37A579AA4B21}" dt="2019-01-18T14:09:11.427" v="605" actId="20577"/>
          <ac:spMkLst>
            <pc:docMk/>
            <pc:sldMk cId="750554199" sldId="281"/>
            <ac:spMk id="19" creationId="{0242CE22-1904-4645-81A7-2283962D90AF}"/>
          </ac:spMkLst>
        </pc:spChg>
        <pc:cxnChg chg="add mod">
          <ac:chgData name="Antoine Rocher" userId="bd710ea9e9f4c483" providerId="Windows Live" clId="Web-{AAD7FDBE-658B-48DB-B685-37A579AA4B21}" dt="2019-01-18T14:00:36.188" v="467" actId="1076"/>
          <ac:cxnSpMkLst>
            <pc:docMk/>
            <pc:sldMk cId="750554199" sldId="281"/>
            <ac:cxnSpMk id="7" creationId="{956CECD7-29E3-4A14-AD5A-FDA1DB6EB0E3}"/>
          </ac:cxnSpMkLst>
        </pc:cxnChg>
        <pc:cxnChg chg="add del mod">
          <ac:chgData name="Antoine Rocher" userId="bd710ea9e9f4c483" providerId="Windows Live" clId="Web-{AAD7FDBE-658B-48DB-B685-37A579AA4B21}" dt="2019-01-18T13:58:37.953" v="443"/>
          <ac:cxnSpMkLst>
            <pc:docMk/>
            <pc:sldMk cId="750554199" sldId="281"/>
            <ac:cxnSpMk id="8" creationId="{AA7F69CA-9A2E-473C-A61D-87C68F426B39}"/>
          </ac:cxnSpMkLst>
        </pc:cxnChg>
        <pc:cxnChg chg="add del mod">
          <ac:chgData name="Antoine Rocher" userId="bd710ea9e9f4c483" providerId="Windows Live" clId="Web-{AAD7FDBE-658B-48DB-B685-37A579AA4B21}" dt="2019-01-18T13:58:32.906" v="441"/>
          <ac:cxnSpMkLst>
            <pc:docMk/>
            <pc:sldMk cId="750554199" sldId="281"/>
            <ac:cxnSpMk id="9" creationId="{E01EBBE2-78B3-4BE9-B508-071B6F5BB9DA}"/>
          </ac:cxnSpMkLst>
        </pc:cxnChg>
        <pc:cxnChg chg="add mod">
          <ac:chgData name="Antoine Rocher" userId="bd710ea9e9f4c483" providerId="Windows Live" clId="Web-{AAD7FDBE-658B-48DB-B685-37A579AA4B21}" dt="2019-01-18T14:00:31.298" v="466" actId="1076"/>
          <ac:cxnSpMkLst>
            <pc:docMk/>
            <pc:sldMk cId="750554199" sldId="281"/>
            <ac:cxnSpMk id="10" creationId="{0487EFA3-2D2C-4664-97F8-B19ADE9E38CE}"/>
          </ac:cxnSpMkLst>
        </pc:cxnChg>
        <pc:cxnChg chg="add mod">
          <ac:chgData name="Antoine Rocher" userId="bd710ea9e9f4c483" providerId="Windows Live" clId="Web-{AAD7FDBE-658B-48DB-B685-37A579AA4B21}" dt="2019-01-18T13:59:34.891" v="455" actId="1076"/>
          <ac:cxnSpMkLst>
            <pc:docMk/>
            <pc:sldMk cId="750554199" sldId="281"/>
            <ac:cxnSpMk id="11" creationId="{A508C73D-6700-4B9C-ABEF-1BCF3774775A}"/>
          </ac:cxnSpMkLst>
        </pc:cxnChg>
        <pc:cxnChg chg="add mod">
          <ac:chgData name="Antoine Rocher" userId="bd710ea9e9f4c483" providerId="Windows Live" clId="Web-{AAD7FDBE-658B-48DB-B685-37A579AA4B21}" dt="2019-01-18T14:02:11.658" v="480" actId="1076"/>
          <ac:cxnSpMkLst>
            <pc:docMk/>
            <pc:sldMk cId="750554199" sldId="281"/>
            <ac:cxnSpMk id="12" creationId="{28A348CA-46EF-439B-9660-780653AE2357}"/>
          </ac:cxnSpMkLst>
        </pc:cxnChg>
        <pc:cxnChg chg="add mod">
          <ac:chgData name="Antoine Rocher" userId="bd710ea9e9f4c483" providerId="Windows Live" clId="Web-{AAD7FDBE-658B-48DB-B685-37A579AA4B21}" dt="2019-01-18T14:02:18.814" v="481" actId="1076"/>
          <ac:cxnSpMkLst>
            <pc:docMk/>
            <pc:sldMk cId="750554199" sldId="281"/>
            <ac:cxnSpMk id="13" creationId="{2063D643-75BA-4BB1-992C-E190200382AC}"/>
          </ac:cxnSpMkLst>
        </pc:cxnChg>
        <pc:cxnChg chg="add mod">
          <ac:chgData name="Antoine Rocher" userId="bd710ea9e9f4c483" providerId="Windows Live" clId="Web-{AAD7FDBE-658B-48DB-B685-37A579AA4B21}" dt="2019-01-18T14:07:07.082" v="581" actId="1076"/>
          <ac:cxnSpMkLst>
            <pc:docMk/>
            <pc:sldMk cId="750554199" sldId="281"/>
            <ac:cxnSpMk id="14" creationId="{784CFE7D-965E-431C-BAB5-418CFC5EDAF9}"/>
          </ac:cxnSpMkLst>
        </pc:cxnChg>
        <pc:cxnChg chg="add mod">
          <ac:chgData name="Antoine Rocher" userId="bd710ea9e9f4c483" providerId="Windows Live" clId="Web-{AAD7FDBE-658B-48DB-B685-37A579AA4B21}" dt="2019-01-18T14:07:26.082" v="584" actId="1076"/>
          <ac:cxnSpMkLst>
            <pc:docMk/>
            <pc:sldMk cId="750554199" sldId="281"/>
            <ac:cxnSpMk id="15" creationId="{CF462915-E607-4432-81F5-7AF26E2C5E40}"/>
          </ac:cxnSpMkLst>
        </pc:cxnChg>
      </pc:sldChg>
      <pc:sldChg chg="modSp add replId">
        <pc:chgData name="Antoine Rocher" userId="bd710ea9e9f4c483" providerId="Windows Live" clId="Web-{AAD7FDBE-658B-48DB-B685-37A579AA4B21}" dt="2019-01-18T15:20:50.262" v="1161" actId="1076"/>
        <pc:sldMkLst>
          <pc:docMk/>
          <pc:sldMk cId="2464267546" sldId="282"/>
        </pc:sldMkLst>
        <pc:picChg chg="mod">
          <ac:chgData name="Antoine Rocher" userId="bd710ea9e9f4c483" providerId="Windows Live" clId="Web-{AAD7FDBE-658B-48DB-B685-37A579AA4B21}" dt="2019-01-18T15:20:50.262" v="1161" actId="1076"/>
          <ac:picMkLst>
            <pc:docMk/>
            <pc:sldMk cId="2464267546" sldId="282"/>
            <ac:picMk id="3" creationId="{B319E939-F967-4DF8-A762-422D0D19DAF3}"/>
          </ac:picMkLst>
        </pc:picChg>
      </pc:sldChg>
      <pc:sldChg chg="delSp modSp add replId">
        <pc:chgData name="Antoine Rocher" userId="bd710ea9e9f4c483" providerId="Windows Live" clId="Web-{AAD7FDBE-658B-48DB-B685-37A579AA4B21}" dt="2019-01-18T15:20:56.371" v="1164" actId="1076"/>
        <pc:sldMkLst>
          <pc:docMk/>
          <pc:sldMk cId="2276849690" sldId="283"/>
        </pc:sldMkLst>
        <pc:picChg chg="mod">
          <ac:chgData name="Antoine Rocher" userId="bd710ea9e9f4c483" providerId="Windows Live" clId="Web-{AAD7FDBE-658B-48DB-B685-37A579AA4B21}" dt="2019-01-18T15:20:56.371" v="1164" actId="1076"/>
          <ac:picMkLst>
            <pc:docMk/>
            <pc:sldMk cId="2276849690" sldId="283"/>
            <ac:picMk id="6" creationId="{7B08412B-3FF7-4559-855A-3CD57F663C6F}"/>
          </ac:picMkLst>
        </pc:picChg>
        <pc:picChg chg="del">
          <ac:chgData name="Antoine Rocher" userId="bd710ea9e9f4c483" providerId="Windows Live" clId="Web-{AAD7FDBE-658B-48DB-B685-37A579AA4B21}" dt="2019-01-18T14:32:52.424" v="658"/>
          <ac:picMkLst>
            <pc:docMk/>
            <pc:sldMk cId="2276849690" sldId="283"/>
            <ac:picMk id="8" creationId="{36EB8E60-C429-46F4-9A8F-76A377FCF849}"/>
          </ac:picMkLst>
        </pc:picChg>
      </pc:sldChg>
    </pc:docChg>
  </pc:docChgLst>
  <pc:docChgLst>
    <pc:chgData name="Antoine Rocher" userId="bd710ea9e9f4c483" providerId="Windows Live" clId="Web-{8A943DF2-3232-46D3-B682-C8AB25434845}"/>
    <pc:docChg chg="addSld delSld modSld">
      <pc:chgData name="Antoine Rocher" userId="bd710ea9e9f4c483" providerId="Windows Live" clId="Web-{8A943DF2-3232-46D3-B682-C8AB25434845}" dt="2019-01-16T11:29:58.778" v="253" actId="1076"/>
      <pc:docMkLst>
        <pc:docMk/>
      </pc:docMkLst>
      <pc:sldChg chg="modSp">
        <pc:chgData name="Antoine Rocher" userId="bd710ea9e9f4c483" providerId="Windows Live" clId="Web-{8A943DF2-3232-46D3-B682-C8AB25434845}" dt="2019-01-16T11:11:26.567" v="100" actId="1076"/>
        <pc:sldMkLst>
          <pc:docMk/>
          <pc:sldMk cId="2749160012" sldId="259"/>
        </pc:sldMkLst>
        <pc:picChg chg="mod">
          <ac:chgData name="Antoine Rocher" userId="bd710ea9e9f4c483" providerId="Windows Live" clId="Web-{8A943DF2-3232-46D3-B682-C8AB25434845}" dt="2019-01-16T11:11:26.567" v="100" actId="1076"/>
          <ac:picMkLst>
            <pc:docMk/>
            <pc:sldMk cId="2749160012" sldId="259"/>
            <ac:picMk id="4" creationId="{80CB68D4-D172-4FDE-AA1A-2AF4C5B18CCC}"/>
          </ac:picMkLst>
        </pc:picChg>
      </pc:sldChg>
      <pc:sldChg chg="modSp">
        <pc:chgData name="Antoine Rocher" userId="bd710ea9e9f4c483" providerId="Windows Live" clId="Web-{8A943DF2-3232-46D3-B682-C8AB25434845}" dt="2019-01-16T11:14:24.456" v="125" actId="20577"/>
        <pc:sldMkLst>
          <pc:docMk/>
          <pc:sldMk cId="2393487332" sldId="260"/>
        </pc:sldMkLst>
        <pc:spChg chg="mod">
          <ac:chgData name="Antoine Rocher" userId="bd710ea9e9f4c483" providerId="Windows Live" clId="Web-{8A943DF2-3232-46D3-B682-C8AB25434845}" dt="2019-01-16T11:14:24.456" v="125" actId="20577"/>
          <ac:spMkLst>
            <pc:docMk/>
            <pc:sldMk cId="2393487332" sldId="260"/>
            <ac:spMk id="3" creationId="{A51835D6-A327-4BF9-8BBD-AAE1D845B694}"/>
          </ac:spMkLst>
        </pc:spChg>
      </pc:sldChg>
      <pc:sldChg chg="addSp delSp modSp">
        <pc:chgData name="Antoine Rocher" userId="bd710ea9e9f4c483" providerId="Windows Live" clId="Web-{8A943DF2-3232-46D3-B682-C8AB25434845}" dt="2019-01-16T11:18:49.423" v="128" actId="20577"/>
        <pc:sldMkLst>
          <pc:docMk/>
          <pc:sldMk cId="2144806289" sldId="261"/>
        </pc:sldMkLst>
        <pc:spChg chg="mod">
          <ac:chgData name="Antoine Rocher" userId="bd710ea9e9f4c483" providerId="Windows Live" clId="Web-{8A943DF2-3232-46D3-B682-C8AB25434845}" dt="2019-01-16T11:01:37.852" v="59" actId="1076"/>
          <ac:spMkLst>
            <pc:docMk/>
            <pc:sldMk cId="2144806289" sldId="261"/>
            <ac:spMk id="5" creationId="{E78C6CA0-30CB-4051-AD19-56F84458AC10}"/>
          </ac:spMkLst>
        </pc:spChg>
        <pc:spChg chg="add del mod">
          <ac:chgData name="Antoine Rocher" userId="bd710ea9e9f4c483" providerId="Windows Live" clId="Web-{8A943DF2-3232-46D3-B682-C8AB25434845}" dt="2019-01-16T11:18:49.423" v="128" actId="20577"/>
          <ac:spMkLst>
            <pc:docMk/>
            <pc:sldMk cId="2144806289" sldId="261"/>
            <ac:spMk id="7" creationId="{EE67E979-4CE7-4F60-BAED-FD058E68589D}"/>
          </ac:spMkLst>
        </pc:spChg>
        <pc:spChg chg="add del">
          <ac:chgData name="Antoine Rocher" userId="bd710ea9e9f4c483" providerId="Windows Live" clId="Web-{8A943DF2-3232-46D3-B682-C8AB25434845}" dt="2019-01-16T11:01:09.055" v="52"/>
          <ac:spMkLst>
            <pc:docMk/>
            <pc:sldMk cId="2144806289" sldId="261"/>
            <ac:spMk id="12" creationId="{FFFF3A0B-CB21-4830-BBBF-56B65EE269FA}"/>
          </ac:spMkLst>
        </pc:spChg>
        <pc:spChg chg="add del">
          <ac:chgData name="Antoine Rocher" userId="bd710ea9e9f4c483" providerId="Windows Live" clId="Web-{8A943DF2-3232-46D3-B682-C8AB25434845}" dt="2019-01-16T11:01:35.071" v="57"/>
          <ac:spMkLst>
            <pc:docMk/>
            <pc:sldMk cId="2144806289" sldId="261"/>
            <ac:spMk id="16" creationId="{D58BF2BE-E84F-45D5-8687-72C8B416AE07}"/>
          </ac:spMkLst>
        </pc:spChg>
        <pc:picChg chg="mod">
          <ac:chgData name="Antoine Rocher" userId="bd710ea9e9f4c483" providerId="Windows Live" clId="Web-{8A943DF2-3232-46D3-B682-C8AB25434845}" dt="2019-01-16T11:15:19.159" v="127" actId="14100"/>
          <ac:picMkLst>
            <pc:docMk/>
            <pc:sldMk cId="2144806289" sldId="261"/>
            <ac:picMk id="4" creationId="{4E627C9D-6B23-43A6-9A64-351C87C40B0E}"/>
          </ac:picMkLst>
        </pc:picChg>
        <pc:picChg chg="add del">
          <ac:chgData name="Antoine Rocher" userId="bd710ea9e9f4c483" providerId="Windows Live" clId="Web-{8A943DF2-3232-46D3-B682-C8AB25434845}" dt="2019-01-16T11:01:43.367" v="61"/>
          <ac:picMkLst>
            <pc:docMk/>
            <pc:sldMk cId="2144806289" sldId="261"/>
            <ac:picMk id="6" creationId="{1BF44518-B5D9-4B95-BB74-916E15BB8BD5}"/>
          </ac:picMkLst>
        </pc:picChg>
        <pc:picChg chg="add del">
          <ac:chgData name="Antoine Rocher" userId="bd710ea9e9f4c483" providerId="Windows Live" clId="Web-{8A943DF2-3232-46D3-B682-C8AB25434845}" dt="2019-01-16T11:01:09.055" v="53"/>
          <ac:picMkLst>
            <pc:docMk/>
            <pc:sldMk cId="2144806289" sldId="261"/>
            <ac:picMk id="8" creationId="{AC47CB1A-EFE5-4ECE-BCDF-ED167CF2124C}"/>
          </ac:picMkLst>
        </pc:picChg>
        <pc:picChg chg="add del">
          <ac:chgData name="Antoine Rocher" userId="bd710ea9e9f4c483" providerId="Windows Live" clId="Web-{8A943DF2-3232-46D3-B682-C8AB25434845}" dt="2019-01-16T11:01:35.071" v="58"/>
          <ac:picMkLst>
            <pc:docMk/>
            <pc:sldMk cId="2144806289" sldId="261"/>
            <ac:picMk id="14" creationId="{5455B295-C94E-4591-9DC0-7C5E2BBD5C5A}"/>
          </ac:picMkLst>
        </pc:picChg>
      </pc:sldChg>
      <pc:sldChg chg="addSp delSp modSp del">
        <pc:chgData name="Antoine Rocher" userId="bd710ea9e9f4c483" providerId="Windows Live" clId="Web-{8A943DF2-3232-46D3-B682-C8AB25434845}" dt="2019-01-16T11:02:11.836" v="64"/>
        <pc:sldMkLst>
          <pc:docMk/>
          <pc:sldMk cId="2531215381" sldId="264"/>
        </pc:sldMkLst>
        <pc:spChg chg="add del mod">
          <ac:chgData name="Antoine Rocher" userId="bd710ea9e9f4c483" providerId="Windows Live" clId="Web-{8A943DF2-3232-46D3-B682-C8AB25434845}" dt="2019-01-16T11:00:20.993" v="45"/>
          <ac:spMkLst>
            <pc:docMk/>
            <pc:sldMk cId="2531215381" sldId="264"/>
            <ac:spMk id="2" creationId="{33BCD52E-3B8B-4DB7-8C49-7C7F1B6A064C}"/>
          </ac:spMkLst>
        </pc:spChg>
        <pc:spChg chg="add mod">
          <ac:chgData name="Antoine Rocher" userId="bd710ea9e9f4c483" providerId="Windows Live" clId="Web-{8A943DF2-3232-46D3-B682-C8AB25434845}" dt="2019-01-16T11:00:56.321" v="47" actId="1076"/>
          <ac:spMkLst>
            <pc:docMk/>
            <pc:sldMk cId="2531215381" sldId="264"/>
            <ac:spMk id="3" creationId="{2EF1C3E1-710F-4965-95AE-E23E0F64BFC5}"/>
          </ac:spMkLst>
        </pc:spChg>
        <pc:spChg chg="del mod">
          <ac:chgData name="Antoine Rocher" userId="bd710ea9e9f4c483" providerId="Windows Live" clId="Web-{8A943DF2-3232-46D3-B682-C8AB25434845}" dt="2019-01-16T11:02:07.195" v="63"/>
          <ac:spMkLst>
            <pc:docMk/>
            <pc:sldMk cId="2531215381" sldId="264"/>
            <ac:spMk id="12" creationId="{FDA543BC-5AF7-4889-8A0E-BDBAF1D47AF1}"/>
          </ac:spMkLst>
        </pc:spChg>
      </pc:sldChg>
      <pc:sldChg chg="addSp delSp modSp">
        <pc:chgData name="Antoine Rocher" userId="bd710ea9e9f4c483" providerId="Windows Live" clId="Web-{8A943DF2-3232-46D3-B682-C8AB25434845}" dt="2019-01-16T11:04:16.304" v="97" actId="1076"/>
        <pc:sldMkLst>
          <pc:docMk/>
          <pc:sldMk cId="2981162707" sldId="265"/>
        </pc:sldMkLst>
        <pc:spChg chg="del">
          <ac:chgData name="Antoine Rocher" userId="bd710ea9e9f4c483" providerId="Windows Live" clId="Web-{8A943DF2-3232-46D3-B682-C8AB25434845}" dt="2019-01-16T11:03:03.085" v="76"/>
          <ac:spMkLst>
            <pc:docMk/>
            <pc:sldMk cId="2981162707" sldId="265"/>
            <ac:spMk id="6" creationId="{105C2AFD-1BB7-40B0-8A1E-1B20F743581C}"/>
          </ac:spMkLst>
        </pc:spChg>
        <pc:picChg chg="add del mod">
          <ac:chgData name="Antoine Rocher" userId="bd710ea9e9f4c483" providerId="Windows Live" clId="Web-{8A943DF2-3232-46D3-B682-C8AB25434845}" dt="2019-01-16T11:03:53.070" v="90"/>
          <ac:picMkLst>
            <pc:docMk/>
            <pc:sldMk cId="2981162707" sldId="265"/>
            <ac:picMk id="4" creationId="{5B163397-F80C-4540-9932-216EBCA1540C}"/>
          </ac:picMkLst>
        </pc:picChg>
        <pc:picChg chg="del mod">
          <ac:chgData name="Antoine Rocher" userId="bd710ea9e9f4c483" providerId="Windows Live" clId="Web-{8A943DF2-3232-46D3-B682-C8AB25434845}" dt="2019-01-16T11:03:16.163" v="79"/>
          <ac:picMkLst>
            <pc:docMk/>
            <pc:sldMk cId="2981162707" sldId="265"/>
            <ac:picMk id="7" creationId="{A64A6091-744D-4A74-8BCA-3DF16AC9A08B}"/>
          </ac:picMkLst>
        </pc:picChg>
        <pc:picChg chg="add mod">
          <ac:chgData name="Antoine Rocher" userId="bd710ea9e9f4c483" providerId="Windows Live" clId="Web-{8A943DF2-3232-46D3-B682-C8AB25434845}" dt="2019-01-16T11:04:16.304" v="97" actId="1076"/>
          <ac:picMkLst>
            <pc:docMk/>
            <pc:sldMk cId="2981162707" sldId="265"/>
            <ac:picMk id="8" creationId="{95822CBE-4E02-4C95-A3D2-0BE762DC5C6D}"/>
          </ac:picMkLst>
        </pc:picChg>
      </pc:sldChg>
      <pc:sldChg chg="delSp">
        <pc:chgData name="Antoine Rocher" userId="bd710ea9e9f4c483" providerId="Windows Live" clId="Web-{8A943DF2-3232-46D3-B682-C8AB25434845}" dt="2019-01-16T11:03:06.835" v="77"/>
        <pc:sldMkLst>
          <pc:docMk/>
          <pc:sldMk cId="2583014943" sldId="266"/>
        </pc:sldMkLst>
        <pc:spChg chg="del">
          <ac:chgData name="Antoine Rocher" userId="bd710ea9e9f4c483" providerId="Windows Live" clId="Web-{8A943DF2-3232-46D3-B682-C8AB25434845}" dt="2019-01-16T11:03:06.835" v="77"/>
          <ac:spMkLst>
            <pc:docMk/>
            <pc:sldMk cId="2583014943" sldId="266"/>
            <ac:spMk id="16" creationId="{2563C33E-1E19-486B-BF82-2B5C8B00B052}"/>
          </ac:spMkLst>
        </pc:spChg>
      </pc:sldChg>
      <pc:sldChg chg="addSp delSp modSp">
        <pc:chgData name="Antoine Rocher" userId="bd710ea9e9f4c483" providerId="Windows Live" clId="Web-{8A943DF2-3232-46D3-B682-C8AB25434845}" dt="2019-01-16T11:04:07.257" v="93"/>
        <pc:sldMkLst>
          <pc:docMk/>
          <pc:sldMk cId="766199290" sldId="267"/>
        </pc:sldMkLst>
        <pc:spChg chg="mod">
          <ac:chgData name="Antoine Rocher" userId="bd710ea9e9f4c483" providerId="Windows Live" clId="Web-{8A943DF2-3232-46D3-B682-C8AB25434845}" dt="2019-01-16T11:02:25.476" v="69" actId="1076"/>
          <ac:spMkLst>
            <pc:docMk/>
            <pc:sldMk cId="766199290" sldId="267"/>
            <ac:spMk id="3" creationId="{2A189B5D-8C8B-46AA-9407-F174F8EFA76A}"/>
          </ac:spMkLst>
        </pc:spChg>
        <pc:spChg chg="del">
          <ac:chgData name="Antoine Rocher" userId="bd710ea9e9f4c483" providerId="Windows Live" clId="Web-{8A943DF2-3232-46D3-B682-C8AB25434845}" dt="2019-01-16T11:02:15.711" v="65"/>
          <ac:spMkLst>
            <pc:docMk/>
            <pc:sldMk cId="766199290" sldId="267"/>
            <ac:spMk id="12" creationId="{C3EE3972-3E93-478B-8131-5658E1072EFE}"/>
          </ac:spMkLst>
        </pc:spChg>
        <pc:spChg chg="mod">
          <ac:chgData name="Antoine Rocher" userId="bd710ea9e9f4c483" providerId="Windows Live" clId="Web-{8A943DF2-3232-46D3-B682-C8AB25434845}" dt="2019-01-16T11:02:47.289" v="75" actId="1076"/>
          <ac:spMkLst>
            <pc:docMk/>
            <pc:sldMk cId="766199290" sldId="267"/>
            <ac:spMk id="14" creationId="{BF933EF3-2B9E-4025-A283-E5A6511D0887}"/>
          </ac:spMkLst>
        </pc:spChg>
        <pc:picChg chg="add del mod">
          <ac:chgData name="Antoine Rocher" userId="bd710ea9e9f4c483" providerId="Windows Live" clId="Web-{8A943DF2-3232-46D3-B682-C8AB25434845}" dt="2019-01-16T11:04:07.257" v="93"/>
          <ac:picMkLst>
            <pc:docMk/>
            <pc:sldMk cId="766199290" sldId="267"/>
            <ac:picMk id="2" creationId="{E43E78F1-561B-45DB-94BD-6B57F6F08533}"/>
          </ac:picMkLst>
        </pc:picChg>
        <pc:picChg chg="mod">
          <ac:chgData name="Antoine Rocher" userId="bd710ea9e9f4c483" providerId="Windows Live" clId="Web-{8A943DF2-3232-46D3-B682-C8AB25434845}" dt="2019-01-16T11:02:41.539" v="74" actId="1076"/>
          <ac:picMkLst>
            <pc:docMk/>
            <pc:sldMk cId="766199290" sldId="267"/>
            <ac:picMk id="7" creationId="{A64A6091-744D-4A74-8BCA-3DF16AC9A08B}"/>
          </ac:picMkLst>
        </pc:picChg>
      </pc:sldChg>
      <pc:sldChg chg="modSp">
        <pc:chgData name="Antoine Rocher" userId="bd710ea9e9f4c483" providerId="Windows Live" clId="Web-{8A943DF2-3232-46D3-B682-C8AB25434845}" dt="2019-01-16T11:28:46.966" v="152" actId="20577"/>
        <pc:sldMkLst>
          <pc:docMk/>
          <pc:sldMk cId="2966504761" sldId="268"/>
        </pc:sldMkLst>
        <pc:spChg chg="mod">
          <ac:chgData name="Antoine Rocher" userId="bd710ea9e9f4c483" providerId="Windows Live" clId="Web-{8A943DF2-3232-46D3-B682-C8AB25434845}" dt="2019-01-16T11:28:46.966" v="152" actId="20577"/>
          <ac:spMkLst>
            <pc:docMk/>
            <pc:sldMk cId="2966504761" sldId="268"/>
            <ac:spMk id="3" creationId="{AA33AF7E-7B33-402C-B8DF-40BF8F691CFF}"/>
          </ac:spMkLst>
        </pc:spChg>
      </pc:sldChg>
      <pc:sldChg chg="modSp">
        <pc:chgData name="Antoine Rocher" userId="bd710ea9e9f4c483" providerId="Windows Live" clId="Web-{8A943DF2-3232-46D3-B682-C8AB25434845}" dt="2019-01-16T11:29:58.778" v="253" actId="1076"/>
        <pc:sldMkLst>
          <pc:docMk/>
          <pc:sldMk cId="1662335081" sldId="269"/>
        </pc:sldMkLst>
        <pc:spChg chg="mod">
          <ac:chgData name="Antoine Rocher" userId="bd710ea9e9f4c483" providerId="Windows Live" clId="Web-{8A943DF2-3232-46D3-B682-C8AB25434845}" dt="2019-01-16T11:28:03.029" v="133" actId="20577"/>
          <ac:spMkLst>
            <pc:docMk/>
            <pc:sldMk cId="1662335081" sldId="269"/>
            <ac:spMk id="12" creationId="{820B5ED3-2AB2-46D5-B79D-D0999A1B0AAE}"/>
          </ac:spMkLst>
        </pc:spChg>
        <pc:spChg chg="mod">
          <ac:chgData name="Antoine Rocher" userId="bd710ea9e9f4c483" providerId="Windows Live" clId="Web-{8A943DF2-3232-46D3-B682-C8AB25434845}" dt="2019-01-16T11:29:58.778" v="253" actId="1076"/>
          <ac:spMkLst>
            <pc:docMk/>
            <pc:sldMk cId="1662335081" sldId="269"/>
            <ac:spMk id="17" creationId="{18644129-513A-48DB-B276-5A7728EA88E4}"/>
          </ac:spMkLst>
        </pc:spChg>
      </pc:sldChg>
      <pc:sldChg chg="add replId">
        <pc:chgData name="Antoine Rocher" userId="bd710ea9e9f4c483" providerId="Windows Live" clId="Web-{8A943DF2-3232-46D3-B682-C8AB25434845}" dt="2019-01-16T11:04:24.866" v="98"/>
        <pc:sldMkLst>
          <pc:docMk/>
          <pc:sldMk cId="271330356" sldId="271"/>
        </pc:sldMkLst>
      </pc:sldChg>
    </pc:docChg>
  </pc:docChgLst>
  <pc:docChgLst>
    <pc:chgData name="Antoine Rocher" userId="bd710ea9e9f4c483" providerId="Windows Live" clId="Web-{96A75EC3-2F84-4782-AB19-1FCCFBB9D9EE}"/>
    <pc:docChg chg="modSld">
      <pc:chgData name="Antoine Rocher" userId="bd710ea9e9f4c483" providerId="Windows Live" clId="Web-{96A75EC3-2F84-4782-AB19-1FCCFBB9D9EE}" dt="2019-01-22T17:22:47.579" v="104" actId="1076"/>
      <pc:docMkLst>
        <pc:docMk/>
      </pc:docMkLst>
      <pc:sldChg chg="modSp">
        <pc:chgData name="Antoine Rocher" userId="bd710ea9e9f4c483" providerId="Windows Live" clId="Web-{96A75EC3-2F84-4782-AB19-1FCCFBB9D9EE}" dt="2019-01-22T17:19:39.063" v="59" actId="20577"/>
        <pc:sldMkLst>
          <pc:docMk/>
          <pc:sldMk cId="1662335081" sldId="269"/>
        </pc:sldMkLst>
        <pc:spChg chg="mod">
          <ac:chgData name="Antoine Rocher" userId="bd710ea9e9f4c483" providerId="Windows Live" clId="Web-{96A75EC3-2F84-4782-AB19-1FCCFBB9D9EE}" dt="2019-01-22T17:19:39.063" v="59" actId="20577"/>
          <ac:spMkLst>
            <pc:docMk/>
            <pc:sldMk cId="1662335081" sldId="269"/>
            <ac:spMk id="20" creationId="{11574D9A-328F-4FB3-89BC-40D75BF990DF}"/>
          </ac:spMkLst>
        </pc:spChg>
      </pc:sldChg>
      <pc:sldChg chg="addSp delSp modSp mod setBg">
        <pc:chgData name="Antoine Rocher" userId="bd710ea9e9f4c483" providerId="Windows Live" clId="Web-{96A75EC3-2F84-4782-AB19-1FCCFBB9D9EE}" dt="2019-01-22T17:12:00.061" v="49" actId="1076"/>
        <pc:sldMkLst>
          <pc:docMk/>
          <pc:sldMk cId="1290813622" sldId="275"/>
        </pc:sldMkLst>
        <pc:spChg chg="mod">
          <ac:chgData name="Antoine Rocher" userId="bd710ea9e9f4c483" providerId="Windows Live" clId="Web-{96A75EC3-2F84-4782-AB19-1FCCFBB9D9EE}" dt="2019-01-22T17:09:07.935" v="27" actId="1076"/>
          <ac:spMkLst>
            <pc:docMk/>
            <pc:sldMk cId="1290813622" sldId="275"/>
            <ac:spMk id="2" creationId="{DE10B0D4-CE56-4027-A67A-964FC1BF965D}"/>
          </ac:spMkLst>
        </pc:spChg>
        <pc:picChg chg="mod modCrop">
          <ac:chgData name="Antoine Rocher" userId="bd710ea9e9f4c483" providerId="Windows Live" clId="Web-{96A75EC3-2F84-4782-AB19-1FCCFBB9D9EE}" dt="2019-01-22T17:12:00.061" v="49" actId="1076"/>
          <ac:picMkLst>
            <pc:docMk/>
            <pc:sldMk cId="1290813622" sldId="275"/>
            <ac:picMk id="3" creationId="{B319E939-F967-4DF8-A762-422D0D19DAF3}"/>
          </ac:picMkLst>
        </pc:picChg>
        <pc:picChg chg="add del mod ord">
          <ac:chgData name="Antoine Rocher" userId="bd710ea9e9f4c483" providerId="Windows Live" clId="Web-{96A75EC3-2F84-4782-AB19-1FCCFBB9D9EE}" dt="2019-01-22T17:09:02.138" v="25"/>
          <ac:picMkLst>
            <pc:docMk/>
            <pc:sldMk cId="1290813622" sldId="275"/>
            <ac:picMk id="4" creationId="{6579A291-C4B3-40D0-988E-A6EDECF960C1}"/>
          </ac:picMkLst>
        </pc:picChg>
        <pc:picChg chg="mod modCrop">
          <ac:chgData name="Antoine Rocher" userId="bd710ea9e9f4c483" providerId="Windows Live" clId="Web-{96A75EC3-2F84-4782-AB19-1FCCFBB9D9EE}" dt="2019-01-22T17:11:57.920" v="48" actId="1076"/>
          <ac:picMkLst>
            <pc:docMk/>
            <pc:sldMk cId="1290813622" sldId="275"/>
            <ac:picMk id="7" creationId="{E9405AE2-A01F-4F22-BDE8-648EE5A270C6}"/>
          </ac:picMkLst>
        </pc:picChg>
        <pc:picChg chg="add">
          <ac:chgData name="Antoine Rocher" userId="bd710ea9e9f4c483" providerId="Windows Live" clId="Web-{96A75EC3-2F84-4782-AB19-1FCCFBB9D9EE}" dt="2019-01-22T17:08:52.169" v="24"/>
          <ac:picMkLst>
            <pc:docMk/>
            <pc:sldMk cId="1290813622" sldId="275"/>
            <ac:picMk id="12" creationId="{E5AA88FA-FA9B-40A0-AB33-86E7729DA88E}"/>
          </ac:picMkLst>
        </pc:picChg>
      </pc:sldChg>
      <pc:sldChg chg="modSp">
        <pc:chgData name="Antoine Rocher" userId="bd710ea9e9f4c483" providerId="Windows Live" clId="Web-{96A75EC3-2F84-4782-AB19-1FCCFBB9D9EE}" dt="2019-01-22T17:22:47.579" v="104" actId="1076"/>
        <pc:sldMkLst>
          <pc:docMk/>
          <pc:sldMk cId="3244870437" sldId="277"/>
        </pc:sldMkLst>
        <pc:spChg chg="mod">
          <ac:chgData name="Antoine Rocher" userId="bd710ea9e9f4c483" providerId="Windows Live" clId="Web-{96A75EC3-2F84-4782-AB19-1FCCFBB9D9EE}" dt="2019-01-22T17:22:47.579" v="104" actId="1076"/>
          <ac:spMkLst>
            <pc:docMk/>
            <pc:sldMk cId="3244870437" sldId="277"/>
            <ac:spMk id="3" creationId="{56870B70-E6F1-4739-8163-BC4111D35888}"/>
          </ac:spMkLst>
        </pc:spChg>
        <pc:spChg chg="mod">
          <ac:chgData name="Antoine Rocher" userId="bd710ea9e9f4c483" providerId="Windows Live" clId="Web-{96A75EC3-2F84-4782-AB19-1FCCFBB9D9EE}" dt="2019-01-22T17:22:26.235" v="102" actId="20577"/>
          <ac:spMkLst>
            <pc:docMk/>
            <pc:sldMk cId="3244870437" sldId="277"/>
            <ac:spMk id="5" creationId="{01955646-BE7A-4E81-8AE6-C4518CE6FDB5}"/>
          </ac:spMkLst>
        </pc:spChg>
      </pc:sldChg>
      <pc:sldChg chg="modSp">
        <pc:chgData name="Antoine Rocher" userId="bd710ea9e9f4c483" providerId="Windows Live" clId="Web-{96A75EC3-2F84-4782-AB19-1FCCFBB9D9EE}" dt="2019-01-22T17:04:31.902" v="1"/>
        <pc:sldMkLst>
          <pc:docMk/>
          <pc:sldMk cId="1332561891" sldId="279"/>
        </pc:sldMkLst>
        <pc:picChg chg="mod">
          <ac:chgData name="Antoine Rocher" userId="bd710ea9e9f4c483" providerId="Windows Live" clId="Web-{96A75EC3-2F84-4782-AB19-1FCCFBB9D9EE}" dt="2019-01-22T17:04:20.168" v="0"/>
          <ac:picMkLst>
            <pc:docMk/>
            <pc:sldMk cId="1332561891" sldId="279"/>
            <ac:picMk id="4" creationId="{FEE21F8D-E1ED-45F0-9F89-39F222B24CE0}"/>
          </ac:picMkLst>
        </pc:picChg>
        <pc:picChg chg="mod">
          <ac:chgData name="Antoine Rocher" userId="bd710ea9e9f4c483" providerId="Windows Live" clId="Web-{96A75EC3-2F84-4782-AB19-1FCCFBB9D9EE}" dt="2019-01-22T17:04:31.902" v="1"/>
          <ac:picMkLst>
            <pc:docMk/>
            <pc:sldMk cId="1332561891" sldId="279"/>
            <ac:picMk id="6" creationId="{CEF77BE7-6F5B-4F88-97DD-B9A23A990C42}"/>
          </ac:picMkLst>
        </pc:picChg>
      </pc:sldChg>
      <pc:sldChg chg="modSp">
        <pc:chgData name="Antoine Rocher" userId="bd710ea9e9f4c483" providerId="Windows Live" clId="Web-{96A75EC3-2F84-4782-AB19-1FCCFBB9D9EE}" dt="2019-01-22T17:15:14.296" v="55" actId="14100"/>
        <pc:sldMkLst>
          <pc:docMk/>
          <pc:sldMk cId="2993493053" sldId="280"/>
        </pc:sldMkLst>
        <pc:picChg chg="mod modCrop">
          <ac:chgData name="Antoine Rocher" userId="bd710ea9e9f4c483" providerId="Windows Live" clId="Web-{96A75EC3-2F84-4782-AB19-1FCCFBB9D9EE}" dt="2019-01-22T17:15:14.296" v="55" actId="14100"/>
          <ac:picMkLst>
            <pc:docMk/>
            <pc:sldMk cId="2993493053" sldId="280"/>
            <ac:picMk id="6" creationId="{7B08412B-3FF7-4559-855A-3CD57F663C6F}"/>
          </ac:picMkLst>
        </pc:picChg>
        <pc:picChg chg="mod modCrop">
          <ac:chgData name="Antoine Rocher" userId="bd710ea9e9f4c483" providerId="Windows Live" clId="Web-{96A75EC3-2F84-4782-AB19-1FCCFBB9D9EE}" dt="2019-01-22T17:11:32.607" v="46" actId="1076"/>
          <ac:picMkLst>
            <pc:docMk/>
            <pc:sldMk cId="2993493053" sldId="280"/>
            <ac:picMk id="8" creationId="{36EB8E60-C429-46F4-9A8F-76A377FCF849}"/>
          </ac:picMkLst>
        </pc:picChg>
      </pc:sldChg>
      <pc:sldChg chg="modSp">
        <pc:chgData name="Antoine Rocher" userId="bd710ea9e9f4c483" providerId="Windows Live" clId="Web-{96A75EC3-2F84-4782-AB19-1FCCFBB9D9EE}" dt="2019-01-22T17:17:05.343" v="56" actId="1076"/>
        <pc:sldMkLst>
          <pc:docMk/>
          <pc:sldMk cId="2464267546" sldId="282"/>
        </pc:sldMkLst>
        <pc:picChg chg="mod">
          <ac:chgData name="Antoine Rocher" userId="bd710ea9e9f4c483" providerId="Windows Live" clId="Web-{96A75EC3-2F84-4782-AB19-1FCCFBB9D9EE}" dt="2019-01-22T17:17:05.343" v="56" actId="1076"/>
          <ac:picMkLst>
            <pc:docMk/>
            <pc:sldMk cId="2464267546" sldId="282"/>
            <ac:picMk id="3" creationId="{B319E939-F967-4DF8-A762-422D0D19DAF3}"/>
          </ac:picMkLst>
        </pc:picChg>
      </pc:sldChg>
    </pc:docChg>
  </pc:docChgLst>
  <pc:docChgLst>
    <pc:chgData name="Antoine Rocher" userId="bd710ea9e9f4c483" providerId="Windows Live" clId="Web-{22BDE789-DB16-4BB2-A922-390BE090379D}"/>
    <pc:docChg chg="addSld delSld modSld">
      <pc:chgData name="Antoine Rocher" userId="bd710ea9e9f4c483" providerId="Windows Live" clId="Web-{22BDE789-DB16-4BB2-A922-390BE090379D}" dt="2019-01-16T15:23:45.928" v="502" actId="20577"/>
      <pc:docMkLst>
        <pc:docMk/>
      </pc:docMkLst>
      <pc:sldChg chg="addSp delSp modSp">
        <pc:chgData name="Antoine Rocher" userId="bd710ea9e9f4c483" providerId="Windows Live" clId="Web-{22BDE789-DB16-4BB2-A922-390BE090379D}" dt="2019-01-16T12:11:13.196" v="6" actId="14100"/>
        <pc:sldMkLst>
          <pc:docMk/>
          <pc:sldMk cId="2749160012" sldId="259"/>
        </pc:sldMkLst>
        <pc:spChg chg="add del mod">
          <ac:chgData name="Antoine Rocher" userId="bd710ea9e9f4c483" providerId="Windows Live" clId="Web-{22BDE789-DB16-4BB2-A922-390BE090379D}" dt="2019-01-16T12:10:16.039" v="1"/>
          <ac:spMkLst>
            <pc:docMk/>
            <pc:sldMk cId="2749160012" sldId="259"/>
            <ac:spMk id="5" creationId="{46CD8263-4770-4AF8-946F-077AF33B140A}"/>
          </ac:spMkLst>
        </pc:spChg>
        <pc:picChg chg="del">
          <ac:chgData name="Antoine Rocher" userId="bd710ea9e9f4c483" providerId="Windows Live" clId="Web-{22BDE789-DB16-4BB2-A922-390BE090379D}" dt="2019-01-16T12:09:07.070" v="0"/>
          <ac:picMkLst>
            <pc:docMk/>
            <pc:sldMk cId="2749160012" sldId="259"/>
            <ac:picMk id="4" creationId="{80CB68D4-D172-4FDE-AA1A-2AF4C5B18CCC}"/>
          </ac:picMkLst>
        </pc:picChg>
        <pc:picChg chg="add mod ord">
          <ac:chgData name="Antoine Rocher" userId="bd710ea9e9f4c483" providerId="Windows Live" clId="Web-{22BDE789-DB16-4BB2-A922-390BE090379D}" dt="2019-01-16T12:11:13.196" v="6" actId="14100"/>
          <ac:picMkLst>
            <pc:docMk/>
            <pc:sldMk cId="2749160012" sldId="259"/>
            <ac:picMk id="6" creationId="{7BE39614-FE71-4838-B49C-F4ED72F3CA62}"/>
          </ac:picMkLst>
        </pc:picChg>
      </pc:sldChg>
      <pc:sldChg chg="addSp delSp modSp mod setBg">
        <pc:chgData name="Antoine Rocher" userId="bd710ea9e9f4c483" providerId="Windows Live" clId="Web-{22BDE789-DB16-4BB2-A922-390BE090379D}" dt="2019-01-16T13:22:18.426" v="103" actId="1076"/>
        <pc:sldMkLst>
          <pc:docMk/>
          <pc:sldMk cId="2393487332" sldId="260"/>
        </pc:sldMkLst>
        <pc:spChg chg="mod">
          <ac:chgData name="Antoine Rocher" userId="bd710ea9e9f4c483" providerId="Windows Live" clId="Web-{22BDE789-DB16-4BB2-A922-390BE090379D}" dt="2019-01-16T13:22:07.052" v="102"/>
          <ac:spMkLst>
            <pc:docMk/>
            <pc:sldMk cId="2393487332" sldId="260"/>
            <ac:spMk id="2" creationId="{17061882-CA96-4BCA-AEF7-24B25B4A1F11}"/>
          </ac:spMkLst>
        </pc:spChg>
        <pc:spChg chg="mod">
          <ac:chgData name="Antoine Rocher" userId="bd710ea9e9f4c483" providerId="Windows Live" clId="Web-{22BDE789-DB16-4BB2-A922-390BE090379D}" dt="2019-01-16T13:22:07.052" v="102"/>
          <ac:spMkLst>
            <pc:docMk/>
            <pc:sldMk cId="2393487332" sldId="260"/>
            <ac:spMk id="3" creationId="{A51835D6-A327-4BF9-8BBD-AAE1D845B694}"/>
          </ac:spMkLst>
        </pc:spChg>
        <pc:picChg chg="add del mod">
          <ac:chgData name="Antoine Rocher" userId="bd710ea9e9f4c483" providerId="Windows Live" clId="Web-{22BDE789-DB16-4BB2-A922-390BE090379D}" dt="2019-01-16T13:21:51.210" v="99"/>
          <ac:picMkLst>
            <pc:docMk/>
            <pc:sldMk cId="2393487332" sldId="260"/>
            <ac:picMk id="4" creationId="{FCF5B365-9632-4823-8F28-BA61045ED621}"/>
          </ac:picMkLst>
        </pc:picChg>
        <pc:picChg chg="add mod">
          <ac:chgData name="Antoine Rocher" userId="bd710ea9e9f4c483" providerId="Windows Live" clId="Web-{22BDE789-DB16-4BB2-A922-390BE090379D}" dt="2019-01-16T13:22:18.426" v="103" actId="1076"/>
          <ac:picMkLst>
            <pc:docMk/>
            <pc:sldMk cId="2393487332" sldId="260"/>
            <ac:picMk id="6" creationId="{EAE9E987-1723-488A-90F1-BEF80A44DAAE}"/>
          </ac:picMkLst>
        </pc:picChg>
      </pc:sldChg>
      <pc:sldChg chg="del">
        <pc:chgData name="Antoine Rocher" userId="bd710ea9e9f4c483" providerId="Windows Live" clId="Web-{22BDE789-DB16-4BB2-A922-390BE090379D}" dt="2019-01-16T13:11:39.838" v="81"/>
        <pc:sldMkLst>
          <pc:docMk/>
          <pc:sldMk cId="2981162707" sldId="265"/>
        </pc:sldMkLst>
      </pc:sldChg>
      <pc:sldChg chg="delSp del">
        <pc:chgData name="Antoine Rocher" userId="bd710ea9e9f4c483" providerId="Windows Live" clId="Web-{22BDE789-DB16-4BB2-A922-390BE090379D}" dt="2019-01-16T13:11:40.156" v="82"/>
        <pc:sldMkLst>
          <pc:docMk/>
          <pc:sldMk cId="2583014943" sldId="266"/>
        </pc:sldMkLst>
        <pc:spChg chg="del">
          <ac:chgData name="Antoine Rocher" userId="bd710ea9e9f4c483" providerId="Windows Live" clId="Web-{22BDE789-DB16-4BB2-A922-390BE090379D}" dt="2019-01-16T13:09:03.918" v="40"/>
          <ac:spMkLst>
            <pc:docMk/>
            <pc:sldMk cId="2583014943" sldId="266"/>
            <ac:spMk id="4" creationId="{60DF13B9-C864-4E3B-B8EE-F50970EBCB27}"/>
          </ac:spMkLst>
        </pc:spChg>
        <pc:spChg chg="del">
          <ac:chgData name="Antoine Rocher" userId="bd710ea9e9f4c483" providerId="Windows Live" clId="Web-{22BDE789-DB16-4BB2-A922-390BE090379D}" dt="2019-01-16T13:09:54.652" v="47"/>
          <ac:spMkLst>
            <pc:docMk/>
            <pc:sldMk cId="2583014943" sldId="266"/>
            <ac:spMk id="10" creationId="{7CC2C555-91D1-499B-969A-D8D11A97749D}"/>
          </ac:spMkLst>
        </pc:spChg>
        <pc:cxnChg chg="del">
          <ac:chgData name="Antoine Rocher" userId="bd710ea9e9f4c483" providerId="Windows Live" clId="Web-{22BDE789-DB16-4BB2-A922-390BE090379D}" dt="2019-01-16T13:09:03.918" v="41"/>
          <ac:cxnSpMkLst>
            <pc:docMk/>
            <pc:sldMk cId="2583014943" sldId="266"/>
            <ac:cxnSpMk id="3" creationId="{3D35A2DC-F3F9-44CE-ACE2-74E7189C3A37}"/>
          </ac:cxnSpMkLst>
        </pc:cxnChg>
        <pc:cxnChg chg="del">
          <ac:chgData name="Antoine Rocher" userId="bd710ea9e9f4c483" providerId="Windows Live" clId="Web-{22BDE789-DB16-4BB2-A922-390BE090379D}" dt="2019-01-16T13:09:03.918" v="39"/>
          <ac:cxnSpMkLst>
            <pc:docMk/>
            <pc:sldMk cId="2583014943" sldId="266"/>
            <ac:cxnSpMk id="5" creationId="{2D0AC47A-A9B6-404F-9247-3BE41C3D7717}"/>
          </ac:cxnSpMkLst>
        </pc:cxnChg>
        <pc:cxnChg chg="del">
          <ac:chgData name="Antoine Rocher" userId="bd710ea9e9f4c483" providerId="Windows Live" clId="Web-{22BDE789-DB16-4BB2-A922-390BE090379D}" dt="2019-01-16T13:09:54.652" v="49"/>
          <ac:cxnSpMkLst>
            <pc:docMk/>
            <pc:sldMk cId="2583014943" sldId="266"/>
            <ac:cxnSpMk id="6" creationId="{7144CDA1-B434-4842-99C4-74B74D252702}"/>
          </ac:cxnSpMkLst>
        </pc:cxnChg>
        <pc:cxnChg chg="del">
          <ac:chgData name="Antoine Rocher" userId="bd710ea9e9f4c483" providerId="Windows Live" clId="Web-{22BDE789-DB16-4BB2-A922-390BE090379D}" dt="2019-01-16T13:09:54.652" v="48"/>
          <ac:cxnSpMkLst>
            <pc:docMk/>
            <pc:sldMk cId="2583014943" sldId="266"/>
            <ac:cxnSpMk id="8" creationId="{D8E1B369-7A50-4379-ADAA-44A921936C0E}"/>
          </ac:cxnSpMkLst>
        </pc:cxnChg>
      </pc:sldChg>
      <pc:sldChg chg="addSp modSp">
        <pc:chgData name="Antoine Rocher" userId="bd710ea9e9f4c483" providerId="Windows Live" clId="Web-{22BDE789-DB16-4BB2-A922-390BE090379D}" dt="2019-01-16T13:11:57.229" v="90" actId="20577"/>
        <pc:sldMkLst>
          <pc:docMk/>
          <pc:sldMk cId="766199290" sldId="267"/>
        </pc:sldMkLst>
        <pc:spChg chg="add mod">
          <ac:chgData name="Antoine Rocher" userId="bd710ea9e9f4c483" providerId="Windows Live" clId="Web-{22BDE789-DB16-4BB2-A922-390BE090379D}" dt="2019-01-16T13:11:57.229" v="90" actId="20577"/>
          <ac:spMkLst>
            <pc:docMk/>
            <pc:sldMk cId="766199290" sldId="267"/>
            <ac:spMk id="2" creationId="{9B5BD879-E718-4BC9-84B6-A67832B772B4}"/>
          </ac:spMkLst>
        </pc:spChg>
        <pc:spChg chg="mod">
          <ac:chgData name="Antoine Rocher" userId="bd710ea9e9f4c483" providerId="Windows Live" clId="Web-{22BDE789-DB16-4BB2-A922-390BE090379D}" dt="2019-01-16T13:08:02.809" v="30" actId="20577"/>
          <ac:spMkLst>
            <pc:docMk/>
            <pc:sldMk cId="766199290" sldId="267"/>
            <ac:spMk id="3" creationId="{2A189B5D-8C8B-46AA-9407-F174F8EFA76A}"/>
          </ac:spMkLst>
        </pc:spChg>
      </pc:sldChg>
      <pc:sldChg chg="modSp">
        <pc:chgData name="Antoine Rocher" userId="bd710ea9e9f4c483" providerId="Windows Live" clId="Web-{22BDE789-DB16-4BB2-A922-390BE090379D}" dt="2019-01-16T13:03:59.749" v="12" actId="20577"/>
        <pc:sldMkLst>
          <pc:docMk/>
          <pc:sldMk cId="1662335081" sldId="269"/>
        </pc:sldMkLst>
        <pc:spChg chg="mod">
          <ac:chgData name="Antoine Rocher" userId="bd710ea9e9f4c483" providerId="Windows Live" clId="Web-{22BDE789-DB16-4BB2-A922-390BE090379D}" dt="2019-01-16T13:03:59.749" v="12" actId="20577"/>
          <ac:spMkLst>
            <pc:docMk/>
            <pc:sldMk cId="1662335081" sldId="269"/>
            <ac:spMk id="17" creationId="{18644129-513A-48DB-B276-5A7728EA88E4}"/>
          </ac:spMkLst>
        </pc:spChg>
        <pc:picChg chg="mod">
          <ac:chgData name="Antoine Rocher" userId="bd710ea9e9f4c483" providerId="Windows Live" clId="Web-{22BDE789-DB16-4BB2-A922-390BE090379D}" dt="2019-01-16T12:46:17.883" v="7" actId="1076"/>
          <ac:picMkLst>
            <pc:docMk/>
            <pc:sldMk cId="1662335081" sldId="269"/>
            <ac:picMk id="4" creationId="{DAB7F6A8-F332-4122-AC70-F9CC31CFD0B7}"/>
          </ac:picMkLst>
        </pc:picChg>
        <pc:picChg chg="mod">
          <ac:chgData name="Antoine Rocher" userId="bd710ea9e9f4c483" providerId="Windows Live" clId="Web-{22BDE789-DB16-4BB2-A922-390BE090379D}" dt="2019-01-16T13:00:15.642" v="11" actId="1076"/>
          <ac:picMkLst>
            <pc:docMk/>
            <pc:sldMk cId="1662335081" sldId="269"/>
            <ac:picMk id="6" creationId="{6F07077E-1492-4ED0-B63A-8E4CB48B1400}"/>
          </ac:picMkLst>
        </pc:picChg>
      </pc:sldChg>
      <pc:sldChg chg="addSp delSp modSp">
        <pc:chgData name="Antoine Rocher" userId="bd710ea9e9f4c483" providerId="Windows Live" clId="Web-{22BDE789-DB16-4BB2-A922-390BE090379D}" dt="2019-01-16T14:15:03.262" v="281" actId="1076"/>
        <pc:sldMkLst>
          <pc:docMk/>
          <pc:sldMk cId="356723645" sldId="270"/>
        </pc:sldMkLst>
        <pc:spChg chg="mod">
          <ac:chgData name="Antoine Rocher" userId="bd710ea9e9f4c483" providerId="Windows Live" clId="Web-{22BDE789-DB16-4BB2-A922-390BE090379D}" dt="2019-01-16T14:14:37.497" v="261" actId="20577"/>
          <ac:spMkLst>
            <pc:docMk/>
            <pc:sldMk cId="356723645" sldId="270"/>
            <ac:spMk id="2" creationId="{E6C85F9F-0201-41AA-820C-BDFED148863F}"/>
          </ac:spMkLst>
        </pc:spChg>
        <pc:spChg chg="del">
          <ac:chgData name="Antoine Rocher" userId="bd710ea9e9f4c483" providerId="Windows Live" clId="Web-{22BDE789-DB16-4BB2-A922-390BE090379D}" dt="2019-01-16T14:06:58.104" v="229"/>
          <ac:spMkLst>
            <pc:docMk/>
            <pc:sldMk cId="356723645" sldId="270"/>
            <ac:spMk id="3" creationId="{60E3CAA2-6BD4-447C-A054-B3718723C16A}"/>
          </ac:spMkLst>
        </pc:spChg>
        <pc:spChg chg="add mod">
          <ac:chgData name="Antoine Rocher" userId="bd710ea9e9f4c483" providerId="Windows Live" clId="Web-{22BDE789-DB16-4BB2-A922-390BE090379D}" dt="2019-01-16T14:15:03.262" v="281" actId="1076"/>
          <ac:spMkLst>
            <pc:docMk/>
            <pc:sldMk cId="356723645" sldId="270"/>
            <ac:spMk id="4" creationId="{325DDE81-86B4-4533-9AAC-F87F8F87D227}"/>
          </ac:spMkLst>
        </pc:spChg>
        <pc:spChg chg="add mod">
          <ac:chgData name="Antoine Rocher" userId="bd710ea9e9f4c483" providerId="Windows Live" clId="Web-{22BDE789-DB16-4BB2-A922-390BE090379D}" dt="2019-01-16T14:14:54.856" v="276" actId="20577"/>
          <ac:spMkLst>
            <pc:docMk/>
            <pc:sldMk cId="356723645" sldId="270"/>
            <ac:spMk id="5" creationId="{A81FBD9E-AD7F-4715-89D9-CF71CD9B9E4D}"/>
          </ac:spMkLst>
        </pc:spChg>
      </pc:sldChg>
      <pc:sldChg chg="modSp">
        <pc:chgData name="Antoine Rocher" userId="bd710ea9e9f4c483" providerId="Windows Live" clId="Web-{22BDE789-DB16-4BB2-A922-390BE090379D}" dt="2019-01-16T13:11:49.057" v="84" actId="20577"/>
        <pc:sldMkLst>
          <pc:docMk/>
          <pc:sldMk cId="271330356" sldId="271"/>
        </pc:sldMkLst>
        <pc:spChg chg="mod">
          <ac:chgData name="Antoine Rocher" userId="bd710ea9e9f4c483" providerId="Windows Live" clId="Web-{22BDE789-DB16-4BB2-A922-390BE090379D}" dt="2019-01-16T13:11:49.057" v="84" actId="20577"/>
          <ac:spMkLst>
            <pc:docMk/>
            <pc:sldMk cId="271330356" sldId="271"/>
            <ac:spMk id="3" creationId="{2A189B5D-8C8B-46AA-9407-F174F8EFA76A}"/>
          </ac:spMkLst>
        </pc:spChg>
        <pc:picChg chg="mod">
          <ac:chgData name="Antoine Rocher" userId="bd710ea9e9f4c483" providerId="Windows Live" clId="Web-{22BDE789-DB16-4BB2-A922-390BE090379D}" dt="2019-01-16T13:06:34.138" v="15"/>
          <ac:picMkLst>
            <pc:docMk/>
            <pc:sldMk cId="271330356" sldId="271"/>
            <ac:picMk id="7" creationId="{A64A6091-744D-4A74-8BCA-3DF16AC9A08B}"/>
          </ac:picMkLst>
        </pc:picChg>
      </pc:sldChg>
      <pc:sldChg chg="addSp delSp modSp add replId">
        <pc:chgData name="Antoine Rocher" userId="bd710ea9e9f4c483" providerId="Windows Live" clId="Web-{22BDE789-DB16-4BB2-A922-390BE090379D}" dt="2019-01-16T13:11:32.213" v="79" actId="20577"/>
        <pc:sldMkLst>
          <pc:docMk/>
          <pc:sldMk cId="903460593" sldId="272"/>
        </pc:sldMkLst>
        <pc:spChg chg="del">
          <ac:chgData name="Antoine Rocher" userId="bd710ea9e9f4c483" providerId="Windows Live" clId="Web-{22BDE789-DB16-4BB2-A922-390BE090379D}" dt="2019-01-16T13:08:57.902" v="38"/>
          <ac:spMkLst>
            <pc:docMk/>
            <pc:sldMk cId="903460593" sldId="272"/>
            <ac:spMk id="3" creationId="{2A189B5D-8C8B-46AA-9407-F174F8EFA76A}"/>
          </ac:spMkLst>
        </pc:spChg>
        <pc:spChg chg="add mod">
          <ac:chgData name="Antoine Rocher" userId="bd710ea9e9f4c483" providerId="Windows Live" clId="Web-{22BDE789-DB16-4BB2-A922-390BE090379D}" dt="2019-01-16T13:10:29.730" v="66" actId="1076"/>
          <ac:spMkLst>
            <pc:docMk/>
            <pc:sldMk cId="903460593" sldId="272"/>
            <ac:spMk id="6" creationId="{C808B558-8E91-4F0C-9F0F-48ED169C44FE}"/>
          </ac:spMkLst>
        </pc:spChg>
        <pc:spChg chg="add mod">
          <ac:chgData name="Antoine Rocher" userId="bd710ea9e9f4c483" providerId="Windows Live" clId="Web-{22BDE789-DB16-4BB2-A922-390BE090379D}" dt="2019-01-16T13:11:32.213" v="79" actId="20577"/>
          <ac:spMkLst>
            <pc:docMk/>
            <pc:sldMk cId="903460593" sldId="272"/>
            <ac:spMk id="11" creationId="{B40CF5E3-16FB-4131-A56F-2D5F2A9B7B6A}"/>
          </ac:spMkLst>
        </pc:spChg>
        <pc:picChg chg="mod">
          <ac:chgData name="Antoine Rocher" userId="bd710ea9e9f4c483" providerId="Windows Live" clId="Web-{22BDE789-DB16-4BB2-A922-390BE090379D}" dt="2019-01-16T13:08:51.652" v="37"/>
          <ac:picMkLst>
            <pc:docMk/>
            <pc:sldMk cId="903460593" sldId="272"/>
            <ac:picMk id="7" creationId="{A64A6091-744D-4A74-8BCA-3DF16AC9A08B}"/>
          </ac:picMkLst>
        </pc:picChg>
        <pc:cxnChg chg="add mod">
          <ac:chgData name="Antoine Rocher" userId="bd710ea9e9f4c483" providerId="Windows Live" clId="Web-{22BDE789-DB16-4BB2-A922-390BE090379D}" dt="2019-01-16T13:09:19.840" v="46" actId="14100"/>
          <ac:cxnSpMkLst>
            <pc:docMk/>
            <pc:sldMk cId="903460593" sldId="272"/>
            <ac:cxnSpMk id="5" creationId="{C1E70186-0E61-4947-B21B-B38A4246ED6F}"/>
          </ac:cxnSpMkLst>
        </pc:cxnChg>
        <pc:cxnChg chg="add mod">
          <ac:chgData name="Antoine Rocher" userId="bd710ea9e9f4c483" providerId="Windows Live" clId="Web-{22BDE789-DB16-4BB2-A922-390BE090379D}" dt="2019-01-16T13:09:16.887" v="45" actId="1076"/>
          <ac:cxnSpMkLst>
            <pc:docMk/>
            <pc:sldMk cId="903460593" sldId="272"/>
            <ac:cxnSpMk id="8" creationId="{3FF8E3ED-E0BE-4EAC-89D6-A8EA425748B6}"/>
          </ac:cxnSpMkLst>
        </pc:cxnChg>
        <pc:cxnChg chg="add mod">
          <ac:chgData name="Antoine Rocher" userId="bd710ea9e9f4c483" providerId="Windows Live" clId="Web-{22BDE789-DB16-4BB2-A922-390BE090379D}" dt="2019-01-16T13:10:04.199" v="51" actId="1076"/>
          <ac:cxnSpMkLst>
            <pc:docMk/>
            <pc:sldMk cId="903460593" sldId="272"/>
            <ac:cxnSpMk id="9" creationId="{FEE2997D-8760-4640-8E96-C8697DF62D7F}"/>
          </ac:cxnSpMkLst>
        </pc:cxnChg>
        <pc:cxnChg chg="add mod">
          <ac:chgData name="Antoine Rocher" userId="bd710ea9e9f4c483" providerId="Windows Live" clId="Web-{22BDE789-DB16-4BB2-A922-390BE090379D}" dt="2019-01-16T13:10:06.636" v="54" actId="14100"/>
          <ac:cxnSpMkLst>
            <pc:docMk/>
            <pc:sldMk cId="903460593" sldId="272"/>
            <ac:cxnSpMk id="10" creationId="{9BAED39D-1E0B-4502-9909-DF1BC7570546}"/>
          </ac:cxnSpMkLst>
        </pc:cxnChg>
      </pc:sldChg>
      <pc:sldChg chg="addSp delSp modSp new">
        <pc:chgData name="Antoine Rocher" userId="bd710ea9e9f4c483" providerId="Windows Live" clId="Web-{22BDE789-DB16-4BB2-A922-390BE090379D}" dt="2019-01-16T13:58:23.024" v="201" actId="1076"/>
        <pc:sldMkLst>
          <pc:docMk/>
          <pc:sldMk cId="2884389963" sldId="273"/>
        </pc:sldMkLst>
        <pc:spChg chg="mod">
          <ac:chgData name="Antoine Rocher" userId="bd710ea9e9f4c483" providerId="Windows Live" clId="Web-{22BDE789-DB16-4BB2-A922-390BE090379D}" dt="2019-01-16T13:29:33.313" v="167" actId="1076"/>
          <ac:spMkLst>
            <pc:docMk/>
            <pc:sldMk cId="2884389963" sldId="273"/>
            <ac:spMk id="2" creationId="{C33798AA-D23A-4AE4-A4E5-E48717A89768}"/>
          </ac:spMkLst>
        </pc:spChg>
        <pc:spChg chg="del">
          <ac:chgData name="Antoine Rocher" userId="bd710ea9e9f4c483" providerId="Windows Live" clId="Web-{22BDE789-DB16-4BB2-A922-390BE090379D}" dt="2019-01-16T13:28:29.720" v="124"/>
          <ac:spMkLst>
            <pc:docMk/>
            <pc:sldMk cId="2884389963" sldId="273"/>
            <ac:spMk id="3" creationId="{218EE0B5-555D-4C98-ACFE-254B94C21BB6}"/>
          </ac:spMkLst>
        </pc:spChg>
        <pc:spChg chg="add mod">
          <ac:chgData name="Antoine Rocher" userId="bd710ea9e9f4c483" providerId="Windows Live" clId="Web-{22BDE789-DB16-4BB2-A922-390BE090379D}" dt="2019-01-16T13:29:21.907" v="166" actId="1076"/>
          <ac:spMkLst>
            <pc:docMk/>
            <pc:sldMk cId="2884389963" sldId="273"/>
            <ac:spMk id="4" creationId="{85382AB7-EA05-473E-8439-21C33F315A2B}"/>
          </ac:spMkLst>
        </pc:spChg>
        <pc:picChg chg="add mod">
          <ac:chgData name="Antoine Rocher" userId="bd710ea9e9f4c483" providerId="Windows Live" clId="Web-{22BDE789-DB16-4BB2-A922-390BE090379D}" dt="2019-01-16T13:58:13.180" v="198" actId="1076"/>
          <ac:picMkLst>
            <pc:docMk/>
            <pc:sldMk cId="2884389963" sldId="273"/>
            <ac:picMk id="3" creationId="{E6A22DBF-AF25-43BB-B683-4B98FCBA21C6}"/>
          </ac:picMkLst>
        </pc:picChg>
        <pc:picChg chg="add del mod">
          <ac:chgData name="Antoine Rocher" userId="bd710ea9e9f4c483" providerId="Windows Live" clId="Web-{22BDE789-DB16-4BB2-A922-390BE090379D}" dt="2019-01-16T13:37:17.278" v="183"/>
          <ac:picMkLst>
            <pc:docMk/>
            <pc:sldMk cId="2884389963" sldId="273"/>
            <ac:picMk id="5" creationId="{E561DAD4-780E-4298-9E88-3DE0A418720D}"/>
          </ac:picMkLst>
        </pc:picChg>
        <pc:picChg chg="add mod">
          <ac:chgData name="Antoine Rocher" userId="bd710ea9e9f4c483" providerId="Windows Live" clId="Web-{22BDE789-DB16-4BB2-A922-390BE090379D}" dt="2019-01-16T13:58:23.024" v="201" actId="1076"/>
          <ac:picMkLst>
            <pc:docMk/>
            <pc:sldMk cId="2884389963" sldId="273"/>
            <ac:picMk id="6" creationId="{61DB060A-5B19-4AAB-8DA0-00ACB369313A}"/>
          </ac:picMkLst>
        </pc:picChg>
        <pc:picChg chg="add del mod">
          <ac:chgData name="Antoine Rocher" userId="bd710ea9e9f4c483" providerId="Windows Live" clId="Web-{22BDE789-DB16-4BB2-A922-390BE090379D}" dt="2019-01-16T13:37:14.559" v="182"/>
          <ac:picMkLst>
            <pc:docMk/>
            <pc:sldMk cId="2884389963" sldId="273"/>
            <ac:picMk id="7" creationId="{A2A8E652-D0BD-473D-B10C-1999F49D0618}"/>
          </ac:picMkLst>
        </pc:picChg>
        <pc:picChg chg="add del mod">
          <ac:chgData name="Antoine Rocher" userId="bd710ea9e9f4c483" providerId="Windows Live" clId="Web-{22BDE789-DB16-4BB2-A922-390BE090379D}" dt="2019-01-16T13:37:32.762" v="185"/>
          <ac:picMkLst>
            <pc:docMk/>
            <pc:sldMk cId="2884389963" sldId="273"/>
            <ac:picMk id="9" creationId="{8833F361-C2E0-43DB-B323-5456162B6573}"/>
          </ac:picMkLst>
        </pc:picChg>
        <pc:picChg chg="add del mod">
          <ac:chgData name="Antoine Rocher" userId="bd710ea9e9f4c483" providerId="Windows Live" clId="Web-{22BDE789-DB16-4BB2-A922-390BE090379D}" dt="2019-01-16T13:56:51.805" v="193"/>
          <ac:picMkLst>
            <pc:docMk/>
            <pc:sldMk cId="2884389963" sldId="273"/>
            <ac:picMk id="11" creationId="{7EF1C161-BD77-493B-8548-0CBF4C52EE38}"/>
          </ac:picMkLst>
        </pc:picChg>
      </pc:sldChg>
      <pc:sldChg chg="addSp delSp modSp new mod setBg">
        <pc:chgData name="Antoine Rocher" userId="bd710ea9e9f4c483" providerId="Windows Live" clId="Web-{22BDE789-DB16-4BB2-A922-390BE090379D}" dt="2019-01-16T14:27:10.953" v="387" actId="1076"/>
        <pc:sldMkLst>
          <pc:docMk/>
          <pc:sldMk cId="1704328389" sldId="274"/>
        </pc:sldMkLst>
        <pc:spChg chg="mod">
          <ac:chgData name="Antoine Rocher" userId="bd710ea9e9f4c483" providerId="Windows Live" clId="Web-{22BDE789-DB16-4BB2-A922-390BE090379D}" dt="2019-01-16T14:26:54.703" v="376" actId="1076"/>
          <ac:spMkLst>
            <pc:docMk/>
            <pc:sldMk cId="1704328389" sldId="274"/>
            <ac:spMk id="2" creationId="{ECDB220E-C42D-4C39-8B3D-2A7A40E1D16C}"/>
          </ac:spMkLst>
        </pc:spChg>
        <pc:spChg chg="del">
          <ac:chgData name="Antoine Rocher" userId="bd710ea9e9f4c483" providerId="Windows Live" clId="Web-{22BDE789-DB16-4BB2-A922-390BE090379D}" dt="2019-01-16T14:15:30.216" v="297"/>
          <ac:spMkLst>
            <pc:docMk/>
            <pc:sldMk cId="1704328389" sldId="274"/>
            <ac:spMk id="3" creationId="{E0CDB124-56F0-4A8C-B42E-EAA53162505C}"/>
          </ac:spMkLst>
        </pc:spChg>
        <pc:spChg chg="add del">
          <ac:chgData name="Antoine Rocher" userId="bd710ea9e9f4c483" providerId="Windows Live" clId="Web-{22BDE789-DB16-4BB2-A922-390BE090379D}" dt="2019-01-16T14:23:19.936" v="350"/>
          <ac:spMkLst>
            <pc:docMk/>
            <pc:sldMk cId="1704328389" sldId="274"/>
            <ac:spMk id="21" creationId="{34A918FF-5290-4B4B-83A9-D73C8CA8E9C9}"/>
          </ac:spMkLst>
        </pc:spChg>
        <pc:spChg chg="add del">
          <ac:chgData name="Antoine Rocher" userId="bd710ea9e9f4c483" providerId="Windows Live" clId="Web-{22BDE789-DB16-4BB2-A922-390BE090379D}" dt="2019-01-16T14:23:19.936" v="350"/>
          <ac:spMkLst>
            <pc:docMk/>
            <pc:sldMk cId="1704328389" sldId="274"/>
            <ac:spMk id="23" creationId="{35BB87D9-C656-40D9-982C-E5C527908DCC}"/>
          </ac:spMkLst>
        </pc:spChg>
        <pc:picChg chg="add del mod ord">
          <ac:chgData name="Antoine Rocher" userId="bd710ea9e9f4c483" providerId="Windows Live" clId="Web-{22BDE789-DB16-4BB2-A922-390BE090379D}" dt="2019-01-16T14:23:25.844" v="352"/>
          <ac:picMkLst>
            <pc:docMk/>
            <pc:sldMk cId="1704328389" sldId="274"/>
            <ac:picMk id="4" creationId="{8E7A0577-8212-4387-A110-8AD69A535C76}"/>
          </ac:picMkLst>
        </pc:picChg>
        <pc:picChg chg="add del mod modCrop">
          <ac:chgData name="Antoine Rocher" userId="bd710ea9e9f4c483" providerId="Windows Live" clId="Web-{22BDE789-DB16-4BB2-A922-390BE090379D}" dt="2019-01-16T14:23:04.921" v="345"/>
          <ac:picMkLst>
            <pc:docMk/>
            <pc:sldMk cId="1704328389" sldId="274"/>
            <ac:picMk id="6" creationId="{224F89FF-63B9-45E3-967C-6F155C86DAA9}"/>
          </ac:picMkLst>
        </pc:picChg>
        <pc:picChg chg="add mod ord modCrop">
          <ac:chgData name="Antoine Rocher" userId="bd710ea9e9f4c483" providerId="Windows Live" clId="Web-{22BDE789-DB16-4BB2-A922-390BE090379D}" dt="2019-01-16T14:27:09.437" v="386" actId="1076"/>
          <ac:picMkLst>
            <pc:docMk/>
            <pc:sldMk cId="1704328389" sldId="274"/>
            <ac:picMk id="8" creationId="{BB37F2FF-1956-4D07-9E38-49B16E1AD227}"/>
          </ac:picMkLst>
        </pc:picChg>
        <pc:picChg chg="add del">
          <ac:chgData name="Antoine Rocher" userId="bd710ea9e9f4c483" providerId="Windows Live" clId="Web-{22BDE789-DB16-4BB2-A922-390BE090379D}" dt="2019-01-16T14:19:48.232" v="333"/>
          <ac:picMkLst>
            <pc:docMk/>
            <pc:sldMk cId="1704328389" sldId="274"/>
            <ac:picMk id="9" creationId="{6AF6706C-CF07-43A1-BCC4-CBA5D33820DA}"/>
          </ac:picMkLst>
        </pc:picChg>
        <pc:picChg chg="add mod ord modCrop">
          <ac:chgData name="Antoine Rocher" userId="bd710ea9e9f4c483" providerId="Windows Live" clId="Web-{22BDE789-DB16-4BB2-A922-390BE090379D}" dt="2019-01-16T14:27:10.953" v="387" actId="1076"/>
          <ac:picMkLst>
            <pc:docMk/>
            <pc:sldMk cId="1704328389" sldId="274"/>
            <ac:picMk id="11" creationId="{64EC1F86-30E2-413F-B62D-6F9224136B72}"/>
          </ac:picMkLst>
        </pc:picChg>
        <pc:picChg chg="add del">
          <ac:chgData name="Antoine Rocher" userId="bd710ea9e9f4c483" providerId="Windows Live" clId="Web-{22BDE789-DB16-4BB2-A922-390BE090379D}" dt="2019-01-16T14:23:20.327" v="351"/>
          <ac:picMkLst>
            <pc:docMk/>
            <pc:sldMk cId="1704328389" sldId="274"/>
            <ac:picMk id="14" creationId="{83543A10-04EE-49E0-A9DE-22E1FAB9AED9}"/>
          </ac:picMkLst>
        </pc:picChg>
        <pc:picChg chg="add del">
          <ac:chgData name="Antoine Rocher" userId="bd710ea9e9f4c483" providerId="Windows Live" clId="Web-{22BDE789-DB16-4BB2-A922-390BE090379D}" dt="2019-01-16T14:23:19.936" v="350"/>
          <ac:picMkLst>
            <pc:docMk/>
            <pc:sldMk cId="1704328389" sldId="274"/>
            <ac:picMk id="16" creationId="{83543A10-04EE-49E0-A9DE-22E1FAB9AED9}"/>
          </ac:picMkLst>
        </pc:picChg>
        <pc:picChg chg="add del">
          <ac:chgData name="Antoine Rocher" userId="bd710ea9e9f4c483" providerId="Windows Live" clId="Web-{22BDE789-DB16-4BB2-A922-390BE090379D}" dt="2019-01-16T14:25:20.984" v="356"/>
          <ac:picMkLst>
            <pc:docMk/>
            <pc:sldMk cId="1704328389" sldId="274"/>
            <ac:picMk id="17" creationId="{83543A10-04EE-49E0-A9DE-22E1FAB9AED9}"/>
          </ac:picMkLst>
        </pc:picChg>
        <pc:picChg chg="add del">
          <ac:chgData name="Antoine Rocher" userId="bd710ea9e9f4c483" providerId="Windows Live" clId="Web-{22BDE789-DB16-4BB2-A922-390BE090379D}" dt="2019-01-16T14:23:18.515" v="348"/>
          <ac:picMkLst>
            <pc:docMk/>
            <pc:sldMk cId="1704328389" sldId="274"/>
            <ac:picMk id="19" creationId="{83543A10-04EE-49E0-A9DE-22E1FAB9AED9}"/>
          </ac:picMkLst>
        </pc:picChg>
        <pc:picChg chg="add del">
          <ac:chgData name="Antoine Rocher" userId="bd710ea9e9f4c483" providerId="Windows Live" clId="Web-{22BDE789-DB16-4BB2-A922-390BE090379D}" dt="2019-01-16T14:26:37.140" v="370"/>
          <ac:picMkLst>
            <pc:docMk/>
            <pc:sldMk cId="1704328389" sldId="274"/>
            <ac:picMk id="22" creationId="{83543A10-04EE-49E0-A9DE-22E1FAB9AED9}"/>
          </ac:picMkLst>
        </pc:picChg>
        <pc:picChg chg="add">
          <ac:chgData name="Antoine Rocher" userId="bd710ea9e9f4c483" providerId="Windows Live" clId="Web-{22BDE789-DB16-4BB2-A922-390BE090379D}" dt="2019-01-16T14:26:37.140" v="370"/>
          <ac:picMkLst>
            <pc:docMk/>
            <pc:sldMk cId="1704328389" sldId="274"/>
            <ac:picMk id="27" creationId="{83543A10-04EE-49E0-A9DE-22E1FAB9AED9}"/>
          </ac:picMkLst>
        </pc:picChg>
      </pc:sldChg>
      <pc:sldChg chg="addSp delSp modSp new">
        <pc:chgData name="Antoine Rocher" userId="bd710ea9e9f4c483" providerId="Windows Live" clId="Web-{22BDE789-DB16-4BB2-A922-390BE090379D}" dt="2019-01-16T15:06:18.895" v="458" actId="20577"/>
        <pc:sldMkLst>
          <pc:docMk/>
          <pc:sldMk cId="1290813622" sldId="275"/>
        </pc:sldMkLst>
        <pc:spChg chg="mod">
          <ac:chgData name="Antoine Rocher" userId="bd710ea9e9f4c483" providerId="Windows Live" clId="Web-{22BDE789-DB16-4BB2-A922-390BE090379D}" dt="2019-01-16T14:27:46.875" v="395" actId="20577"/>
          <ac:spMkLst>
            <pc:docMk/>
            <pc:sldMk cId="1290813622" sldId="275"/>
            <ac:spMk id="2" creationId="{DE10B0D4-CE56-4027-A67A-964FC1BF965D}"/>
          </ac:spMkLst>
        </pc:spChg>
        <pc:spChg chg="add del">
          <ac:chgData name="Antoine Rocher" userId="bd710ea9e9f4c483" providerId="Windows Live" clId="Web-{22BDE789-DB16-4BB2-A922-390BE090379D}" dt="2019-01-16T15:03:24.925" v="407"/>
          <ac:spMkLst>
            <pc:docMk/>
            <pc:sldMk cId="1290813622" sldId="275"/>
            <ac:spMk id="3" creationId="{84570485-F382-4FD9-923E-C6068A7BD201}"/>
          </ac:spMkLst>
        </pc:spChg>
        <pc:spChg chg="del">
          <ac:chgData name="Antoine Rocher" userId="bd710ea9e9f4c483" providerId="Windows Live" clId="Web-{22BDE789-DB16-4BB2-A922-390BE090379D}" dt="2019-01-16T14:27:51.422" v="397"/>
          <ac:spMkLst>
            <pc:docMk/>
            <pc:sldMk cId="1290813622" sldId="275"/>
            <ac:spMk id="3" creationId="{96312836-6E9F-45A5-8411-2F37A6BAE0EB}"/>
          </ac:spMkLst>
        </pc:spChg>
        <pc:spChg chg="add del">
          <ac:chgData name="Antoine Rocher" userId="bd710ea9e9f4c483" providerId="Windows Live" clId="Web-{22BDE789-DB16-4BB2-A922-390BE090379D}" dt="2019-01-16T15:03:23.394" v="406"/>
          <ac:spMkLst>
            <pc:docMk/>
            <pc:sldMk cId="1290813622" sldId="275"/>
            <ac:spMk id="4" creationId="{8B71CC32-2E1F-402A-AE88-77EAA40581A2}"/>
          </ac:spMkLst>
        </pc:spChg>
        <pc:spChg chg="add mod">
          <ac:chgData name="Antoine Rocher" userId="bd710ea9e9f4c483" providerId="Windows Live" clId="Web-{22BDE789-DB16-4BB2-A922-390BE090379D}" dt="2019-01-16T15:06:18.895" v="458" actId="20577"/>
          <ac:spMkLst>
            <pc:docMk/>
            <pc:sldMk cId="1290813622" sldId="275"/>
            <ac:spMk id="5" creationId="{19BDA29A-1EFF-41DF-846F-3EF2EBE7455F}"/>
          </ac:spMkLst>
        </pc:spChg>
      </pc:sldChg>
      <pc:sldChg chg="modSp new">
        <pc:chgData name="Antoine Rocher" userId="bd710ea9e9f4c483" providerId="Windows Live" clId="Web-{22BDE789-DB16-4BB2-A922-390BE090379D}" dt="2019-01-16T15:13:08.020" v="484" actId="20577"/>
        <pc:sldMkLst>
          <pc:docMk/>
          <pc:sldMk cId="2141269625" sldId="276"/>
        </pc:sldMkLst>
        <pc:spChg chg="mod">
          <ac:chgData name="Antoine Rocher" userId="bd710ea9e9f4c483" providerId="Windows Live" clId="Web-{22BDE789-DB16-4BB2-A922-390BE090379D}" dt="2019-01-16T15:13:08.020" v="484" actId="20577"/>
          <ac:spMkLst>
            <pc:docMk/>
            <pc:sldMk cId="2141269625" sldId="276"/>
            <ac:spMk id="2" creationId="{839CCB44-B063-443C-992B-0DA6980E7FDA}"/>
          </ac:spMkLst>
        </pc:spChg>
      </pc:sldChg>
      <pc:sldChg chg="modSp new">
        <pc:chgData name="Antoine Rocher" userId="bd710ea9e9f4c483" providerId="Windows Live" clId="Web-{22BDE789-DB16-4BB2-A922-390BE090379D}" dt="2019-01-16T15:23:23.287" v="500" actId="20577"/>
        <pc:sldMkLst>
          <pc:docMk/>
          <pc:sldMk cId="3244870437" sldId="277"/>
        </pc:sldMkLst>
        <pc:spChg chg="mod">
          <ac:chgData name="Antoine Rocher" userId="bd710ea9e9f4c483" providerId="Windows Live" clId="Web-{22BDE789-DB16-4BB2-A922-390BE090379D}" dt="2019-01-16T15:23:23.287" v="500" actId="20577"/>
          <ac:spMkLst>
            <pc:docMk/>
            <pc:sldMk cId="3244870437" sldId="277"/>
            <ac:spMk id="2" creationId="{F5712384-11DA-4A7B-B9CA-A1F86EB42D33}"/>
          </ac:spMkLst>
        </pc:spChg>
      </pc:sldChg>
    </pc:docChg>
  </pc:docChgLst>
  <pc:docChgLst>
    <pc:chgData name="Antoine Rocher" userId="bd710ea9e9f4c483" providerId="Windows Live" clId="Web-{42149091-0D42-43F8-862E-3015D2E2D410}"/>
    <pc:docChg chg="addSld modSld">
      <pc:chgData name="Antoine Rocher" userId="bd710ea9e9f4c483" providerId="Windows Live" clId="Web-{42149091-0D42-43F8-862E-3015D2E2D410}" dt="2019-01-17T23:01:30.397" v="1520" actId="20577"/>
      <pc:docMkLst>
        <pc:docMk/>
      </pc:docMkLst>
      <pc:sldChg chg="addSp modSp">
        <pc:chgData name="Antoine Rocher" userId="bd710ea9e9f4c483" providerId="Windows Live" clId="Web-{42149091-0D42-43F8-862E-3015D2E2D410}" dt="2019-01-17T22:06:36.256" v="823" actId="1076"/>
        <pc:sldMkLst>
          <pc:docMk/>
          <pc:sldMk cId="2526593619" sldId="256"/>
        </pc:sldMkLst>
        <pc:spChg chg="mod">
          <ac:chgData name="Antoine Rocher" userId="bd710ea9e9f4c483" providerId="Windows Live" clId="Web-{42149091-0D42-43F8-862E-3015D2E2D410}" dt="2019-01-17T22:05:26.226" v="811" actId="1076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Antoine Rocher" userId="bd710ea9e9f4c483" providerId="Windows Live" clId="Web-{42149091-0D42-43F8-862E-3015D2E2D410}" dt="2019-01-17T22:05:34.023" v="812" actId="1076"/>
          <ac:spMkLst>
            <pc:docMk/>
            <pc:sldMk cId="2526593619" sldId="256"/>
            <ac:spMk id="3" creationId="{00000000-0000-0000-0000-000000000000}"/>
          </ac:spMkLst>
        </pc:spChg>
        <pc:cxnChg chg="add mod">
          <ac:chgData name="Antoine Rocher" userId="bd710ea9e9f4c483" providerId="Windows Live" clId="Web-{42149091-0D42-43F8-862E-3015D2E2D410}" dt="2019-01-17T22:06:36.256" v="823" actId="1076"/>
          <ac:cxnSpMkLst>
            <pc:docMk/>
            <pc:sldMk cId="2526593619" sldId="256"/>
            <ac:cxnSpMk id="6" creationId="{8AF12B57-6891-4D4C-9964-C3D6C8A075D9}"/>
          </ac:cxnSpMkLst>
        </pc:cxnChg>
      </pc:sldChg>
      <pc:sldChg chg="modSp">
        <pc:chgData name="Antoine Rocher" userId="bd710ea9e9f4c483" providerId="Windows Live" clId="Web-{42149091-0D42-43F8-862E-3015D2E2D410}" dt="2019-01-17T22:09:11.662" v="853" actId="20577"/>
        <pc:sldMkLst>
          <pc:docMk/>
          <pc:sldMk cId="2393487332" sldId="260"/>
        </pc:sldMkLst>
        <pc:spChg chg="mod">
          <ac:chgData name="Antoine Rocher" userId="bd710ea9e9f4c483" providerId="Windows Live" clId="Web-{42149091-0D42-43F8-862E-3015D2E2D410}" dt="2019-01-17T22:08:18.208" v="841" actId="20577"/>
          <ac:spMkLst>
            <pc:docMk/>
            <pc:sldMk cId="2393487332" sldId="260"/>
            <ac:spMk id="2" creationId="{17061882-CA96-4BCA-AEF7-24B25B4A1F11}"/>
          </ac:spMkLst>
        </pc:spChg>
        <pc:spChg chg="mod">
          <ac:chgData name="Antoine Rocher" userId="bd710ea9e9f4c483" providerId="Windows Live" clId="Web-{42149091-0D42-43F8-862E-3015D2E2D410}" dt="2019-01-17T22:09:11.662" v="853" actId="20577"/>
          <ac:spMkLst>
            <pc:docMk/>
            <pc:sldMk cId="2393487332" sldId="260"/>
            <ac:spMk id="3" creationId="{A51835D6-A327-4BF9-8BBD-AAE1D845B694}"/>
          </ac:spMkLst>
        </pc:spChg>
      </pc:sldChg>
      <pc:sldChg chg="modSp">
        <pc:chgData name="Antoine Rocher" userId="bd710ea9e9f4c483" providerId="Windows Live" clId="Web-{42149091-0D42-43F8-862E-3015D2E2D410}" dt="2019-01-17T22:09:34.807" v="854" actId="14100"/>
        <pc:sldMkLst>
          <pc:docMk/>
          <pc:sldMk cId="2144806289" sldId="261"/>
        </pc:sldMkLst>
        <pc:spChg chg="mod">
          <ac:chgData name="Antoine Rocher" userId="bd710ea9e9f4c483" providerId="Windows Live" clId="Web-{42149091-0D42-43F8-862E-3015D2E2D410}" dt="2019-01-17T22:09:34.807" v="854" actId="14100"/>
          <ac:spMkLst>
            <pc:docMk/>
            <pc:sldMk cId="2144806289" sldId="261"/>
            <ac:spMk id="2" creationId="{7CA1C9E7-44B7-41F5-8DED-D3A28F17A612}"/>
          </ac:spMkLst>
        </pc:spChg>
        <pc:spChg chg="mod">
          <ac:chgData name="Antoine Rocher" userId="bd710ea9e9f4c483" providerId="Windows Live" clId="Web-{42149091-0D42-43F8-862E-3015D2E2D410}" dt="2019-01-17T21:21:35.141" v="386" actId="20577"/>
          <ac:spMkLst>
            <pc:docMk/>
            <pc:sldMk cId="2144806289" sldId="261"/>
            <ac:spMk id="3" creationId="{6ACE0724-E024-403C-94A6-BC5033DBFCC4}"/>
          </ac:spMkLst>
        </pc:spChg>
        <pc:picChg chg="mod">
          <ac:chgData name="Antoine Rocher" userId="bd710ea9e9f4c483" providerId="Windows Live" clId="Web-{42149091-0D42-43F8-862E-3015D2E2D410}" dt="2019-01-17T21:20:41.408" v="375"/>
          <ac:picMkLst>
            <pc:docMk/>
            <pc:sldMk cId="2144806289" sldId="261"/>
            <ac:picMk id="8" creationId="{89DB0852-2B9F-49B4-82A1-368A6CCC0756}"/>
          </ac:picMkLst>
        </pc:picChg>
      </pc:sldChg>
      <pc:sldChg chg="addSp delSp modSp">
        <pc:chgData name="Antoine Rocher" userId="bd710ea9e9f4c483" providerId="Windows Live" clId="Web-{42149091-0D42-43F8-862E-3015D2E2D410}" dt="2019-01-17T22:18:50.940" v="1028" actId="14100"/>
        <pc:sldMkLst>
          <pc:docMk/>
          <pc:sldMk cId="4178916561" sldId="263"/>
        </pc:sldMkLst>
        <pc:spChg chg="mod">
          <ac:chgData name="Antoine Rocher" userId="bd710ea9e9f4c483" providerId="Windows Live" clId="Web-{42149091-0D42-43F8-862E-3015D2E2D410}" dt="2019-01-17T22:10:13.459" v="856" actId="14100"/>
          <ac:spMkLst>
            <pc:docMk/>
            <pc:sldMk cId="4178916561" sldId="263"/>
            <ac:spMk id="2" creationId="{F6CE82EA-5B61-48AE-9392-1E63030C222A}"/>
          </ac:spMkLst>
        </pc:spChg>
        <pc:spChg chg="mod">
          <ac:chgData name="Antoine Rocher" userId="bd710ea9e9f4c483" providerId="Windows Live" clId="Web-{42149091-0D42-43F8-862E-3015D2E2D410}" dt="2019-01-17T22:17:40.786" v="1008" actId="20577"/>
          <ac:spMkLst>
            <pc:docMk/>
            <pc:sldMk cId="4178916561" sldId="263"/>
            <ac:spMk id="3" creationId="{68E992BA-F007-4022-9A38-E480046568C7}"/>
          </ac:spMkLst>
        </pc:spChg>
        <pc:spChg chg="mod">
          <ac:chgData name="Antoine Rocher" userId="bd710ea9e9f4c483" providerId="Windows Live" clId="Web-{42149091-0D42-43F8-862E-3015D2E2D410}" dt="2019-01-17T22:13:43.266" v="950" actId="20577"/>
          <ac:spMkLst>
            <pc:docMk/>
            <pc:sldMk cId="4178916561" sldId="263"/>
            <ac:spMk id="8" creationId="{B58C4917-ACA7-41A6-93A3-27E95DC393B6}"/>
          </ac:spMkLst>
        </pc:spChg>
        <pc:spChg chg="mod">
          <ac:chgData name="Antoine Rocher" userId="bd710ea9e9f4c483" providerId="Windows Live" clId="Web-{42149091-0D42-43F8-862E-3015D2E2D410}" dt="2019-01-17T22:17:58.370" v="1010" actId="1076"/>
          <ac:spMkLst>
            <pc:docMk/>
            <pc:sldMk cId="4178916561" sldId="263"/>
            <ac:spMk id="9" creationId="{66EE5F33-DAD4-445D-A2C8-03C697BE0CA4}"/>
          </ac:spMkLst>
        </pc:spChg>
        <pc:spChg chg="add del">
          <ac:chgData name="Antoine Rocher" userId="bd710ea9e9f4c483" providerId="Windows Live" clId="Web-{42149091-0D42-43F8-862E-3015D2E2D410}" dt="2019-01-17T20:39:47.598" v="24"/>
          <ac:spMkLst>
            <pc:docMk/>
            <pc:sldMk cId="4178916561" sldId="263"/>
            <ac:spMk id="11" creationId="{E03BF2CA-5029-46A8-A6A2-C61068878021}"/>
          </ac:spMkLst>
        </pc:spChg>
        <pc:spChg chg="add del mod">
          <ac:chgData name="Antoine Rocher" userId="bd710ea9e9f4c483" providerId="Windows Live" clId="Web-{42149091-0D42-43F8-862E-3015D2E2D410}" dt="2019-01-17T21:04:45.749" v="267"/>
          <ac:spMkLst>
            <pc:docMk/>
            <pc:sldMk cId="4178916561" sldId="263"/>
            <ac:spMk id="12" creationId="{74E4CE5E-52E9-472D-9B95-453E6721631E}"/>
          </ac:spMkLst>
        </pc:spChg>
        <pc:spChg chg="add del mod">
          <ac:chgData name="Antoine Rocher" userId="bd710ea9e9f4c483" providerId="Windows Live" clId="Web-{42149091-0D42-43F8-862E-3015D2E2D410}" dt="2019-01-17T21:33:00.023" v="469"/>
          <ac:spMkLst>
            <pc:docMk/>
            <pc:sldMk cId="4178916561" sldId="263"/>
            <ac:spMk id="13" creationId="{A2818B1B-43A1-42F9-A65A-A4A21CBAE97B}"/>
          </ac:spMkLst>
        </pc:spChg>
        <pc:spChg chg="add mod">
          <ac:chgData name="Antoine Rocher" userId="bd710ea9e9f4c483" providerId="Windows Live" clId="Web-{42149091-0D42-43F8-862E-3015D2E2D410}" dt="2019-01-17T22:16:37.751" v="993"/>
          <ac:spMkLst>
            <pc:docMk/>
            <pc:sldMk cId="4178916561" sldId="263"/>
            <ac:spMk id="18" creationId="{5A325300-87B3-44A3-A8B6-C3938102CD26}"/>
          </ac:spMkLst>
        </pc:spChg>
        <pc:spChg chg="add mod">
          <ac:chgData name="Antoine Rocher" userId="bd710ea9e9f4c483" providerId="Windows Live" clId="Web-{42149091-0D42-43F8-862E-3015D2E2D410}" dt="2019-01-17T22:18:50.940" v="1028" actId="14100"/>
          <ac:spMkLst>
            <pc:docMk/>
            <pc:sldMk cId="4178916561" sldId="263"/>
            <ac:spMk id="19" creationId="{1A44F1CA-9F07-4774-9542-8B053865DB36}"/>
          </ac:spMkLst>
        </pc:spChg>
        <pc:picChg chg="add del mod modCrop">
          <ac:chgData name="Antoine Rocher" userId="bd710ea9e9f4c483" providerId="Windows Live" clId="Web-{42149091-0D42-43F8-862E-3015D2E2D410}" dt="2019-01-17T21:32:45.148" v="463"/>
          <ac:picMkLst>
            <pc:docMk/>
            <pc:sldMk cId="4178916561" sldId="263"/>
            <ac:picMk id="4" creationId="{A5CCEBBB-E7B1-49BD-8D73-4276D7B767F0}"/>
          </ac:picMkLst>
        </pc:picChg>
        <pc:picChg chg="del mod">
          <ac:chgData name="Antoine Rocher" userId="bd710ea9e9f4c483" providerId="Windows Live" clId="Web-{42149091-0D42-43F8-862E-3015D2E2D410}" dt="2019-01-17T21:42:40.792" v="502"/>
          <ac:picMkLst>
            <pc:docMk/>
            <pc:sldMk cId="4178916561" sldId="263"/>
            <ac:picMk id="6" creationId="{DEE16BCF-2C2B-472D-9144-2FF72C5F5451}"/>
          </ac:picMkLst>
        </pc:picChg>
        <pc:picChg chg="add del mod modCrop">
          <ac:chgData name="Antoine Rocher" userId="bd710ea9e9f4c483" providerId="Windows Live" clId="Web-{42149091-0D42-43F8-862E-3015D2E2D410}" dt="2019-01-17T21:32:41.898" v="461"/>
          <ac:picMkLst>
            <pc:docMk/>
            <pc:sldMk cId="4178916561" sldId="263"/>
            <ac:picMk id="7" creationId="{B4BC50B4-CC46-4EA9-92C5-E06C6EF4C4CD}"/>
          </ac:picMkLst>
        </pc:picChg>
        <pc:picChg chg="add mod">
          <ac:chgData name="Antoine Rocher" userId="bd710ea9e9f4c483" providerId="Windows Live" clId="Web-{42149091-0D42-43F8-862E-3015D2E2D410}" dt="2019-01-17T22:13:46.208" v="952" actId="1076"/>
          <ac:picMkLst>
            <pc:docMk/>
            <pc:sldMk cId="4178916561" sldId="263"/>
            <ac:picMk id="16" creationId="{3063EEF1-A7DB-46BB-9675-7A7EE4B508DF}"/>
          </ac:picMkLst>
        </pc:picChg>
        <pc:cxnChg chg="add del mod">
          <ac:chgData name="Antoine Rocher" userId="bd710ea9e9f4c483" providerId="Windows Live" clId="Web-{42149091-0D42-43F8-862E-3015D2E2D410}" dt="2019-01-17T21:32:46.305" v="464"/>
          <ac:cxnSpMkLst>
            <pc:docMk/>
            <pc:sldMk cId="4178916561" sldId="263"/>
            <ac:cxnSpMk id="14" creationId="{9E5EFD0A-D682-469F-A5C7-C7631C79E753}"/>
          </ac:cxnSpMkLst>
        </pc:cxnChg>
        <pc:cxnChg chg="add del mod">
          <ac:chgData name="Antoine Rocher" userId="bd710ea9e9f4c483" providerId="Windows Live" clId="Web-{42149091-0D42-43F8-862E-3015D2E2D410}" dt="2019-01-17T21:32:44.086" v="462"/>
          <ac:cxnSpMkLst>
            <pc:docMk/>
            <pc:sldMk cId="4178916561" sldId="263"/>
            <ac:cxnSpMk id="15" creationId="{9E7D5202-89FE-444F-81CF-CDC626DA9ADD}"/>
          </ac:cxnSpMkLst>
        </pc:cxnChg>
      </pc:sldChg>
      <pc:sldChg chg="modSp">
        <pc:chgData name="Antoine Rocher" userId="bd710ea9e9f4c483" providerId="Windows Live" clId="Web-{42149091-0D42-43F8-862E-3015D2E2D410}" dt="2019-01-17T21:28:22.824" v="459" actId="20577"/>
        <pc:sldMkLst>
          <pc:docMk/>
          <pc:sldMk cId="766199290" sldId="267"/>
        </pc:sldMkLst>
        <pc:spChg chg="mod">
          <ac:chgData name="Antoine Rocher" userId="bd710ea9e9f4c483" providerId="Windows Live" clId="Web-{42149091-0D42-43F8-862E-3015D2E2D410}" dt="2019-01-17T21:28:22.824" v="459" actId="20577"/>
          <ac:spMkLst>
            <pc:docMk/>
            <pc:sldMk cId="766199290" sldId="267"/>
            <ac:spMk id="14" creationId="{BF933EF3-2B9E-4025-A283-E5A6511D0887}"/>
          </ac:spMkLst>
        </pc:spChg>
      </pc:sldChg>
      <pc:sldChg chg="addSp modSp">
        <pc:chgData name="Antoine Rocher" userId="bd710ea9e9f4c483" providerId="Windows Live" clId="Web-{42149091-0D42-43F8-862E-3015D2E2D410}" dt="2019-01-17T22:42:50.986" v="1304" actId="14100"/>
        <pc:sldMkLst>
          <pc:docMk/>
          <pc:sldMk cId="2966504761" sldId="268"/>
        </pc:sldMkLst>
        <pc:spChg chg="mod">
          <ac:chgData name="Antoine Rocher" userId="bd710ea9e9f4c483" providerId="Windows Live" clId="Web-{42149091-0D42-43F8-862E-3015D2E2D410}" dt="2019-01-17T22:42:50.986" v="1304" actId="14100"/>
          <ac:spMkLst>
            <pc:docMk/>
            <pc:sldMk cId="2966504761" sldId="268"/>
            <ac:spMk id="2" creationId="{F2238C3C-DCE1-40C3-B819-27176E542724}"/>
          </ac:spMkLst>
        </pc:spChg>
        <pc:spChg chg="mod">
          <ac:chgData name="Antoine Rocher" userId="bd710ea9e9f4c483" providerId="Windows Live" clId="Web-{42149091-0D42-43F8-862E-3015D2E2D410}" dt="2019-01-17T22:42:35.486" v="1299" actId="20577"/>
          <ac:spMkLst>
            <pc:docMk/>
            <pc:sldMk cId="2966504761" sldId="268"/>
            <ac:spMk id="3" creationId="{AA33AF7E-7B33-402C-B8DF-40BF8F691CFF}"/>
          </ac:spMkLst>
        </pc:spChg>
        <pc:spChg chg="add mod">
          <ac:chgData name="Antoine Rocher" userId="bd710ea9e9f4c483" providerId="Windows Live" clId="Web-{42149091-0D42-43F8-862E-3015D2E2D410}" dt="2019-01-17T22:36:44.460" v="1186" actId="20577"/>
          <ac:spMkLst>
            <pc:docMk/>
            <pc:sldMk cId="2966504761" sldId="268"/>
            <ac:spMk id="9" creationId="{4197CEE6-3126-4498-BA22-8297BD5F33FE}"/>
          </ac:spMkLst>
        </pc:spChg>
        <pc:picChg chg="mod">
          <ac:chgData name="Antoine Rocher" userId="bd710ea9e9f4c483" providerId="Windows Live" clId="Web-{42149091-0D42-43F8-862E-3015D2E2D410}" dt="2019-01-17T22:21:47.019" v="1044" actId="1076"/>
          <ac:picMkLst>
            <pc:docMk/>
            <pc:sldMk cId="2966504761" sldId="268"/>
            <ac:picMk id="4" creationId="{B9194570-E48C-4AC1-9473-084EB320E465}"/>
          </ac:picMkLst>
        </pc:picChg>
        <pc:cxnChg chg="add mod">
          <ac:chgData name="Antoine Rocher" userId="bd710ea9e9f4c483" providerId="Windows Live" clId="Web-{42149091-0D42-43F8-862E-3015D2E2D410}" dt="2019-01-17T22:26:57.703" v="1171" actId="14100"/>
          <ac:cxnSpMkLst>
            <pc:docMk/>
            <pc:sldMk cId="2966504761" sldId="268"/>
            <ac:cxnSpMk id="5" creationId="{C4DA9B03-C149-4AB2-8B03-AC6A639588CC}"/>
          </ac:cxnSpMkLst>
        </pc:cxnChg>
        <pc:cxnChg chg="add mod">
          <ac:chgData name="Antoine Rocher" userId="bd710ea9e9f4c483" providerId="Windows Live" clId="Web-{42149091-0D42-43F8-862E-3015D2E2D410}" dt="2019-01-17T22:27:04.843" v="1172" actId="14100"/>
          <ac:cxnSpMkLst>
            <pc:docMk/>
            <pc:sldMk cId="2966504761" sldId="268"/>
            <ac:cxnSpMk id="6" creationId="{3B7FFE6D-26DB-416B-8B1B-F33DE8FE8DF4}"/>
          </ac:cxnSpMkLst>
        </pc:cxnChg>
        <pc:cxnChg chg="add mod">
          <ac:chgData name="Antoine Rocher" userId="bd710ea9e9f4c483" providerId="Windows Live" clId="Web-{42149091-0D42-43F8-862E-3015D2E2D410}" dt="2019-01-17T22:27:09.140" v="1173" actId="14100"/>
          <ac:cxnSpMkLst>
            <pc:docMk/>
            <pc:sldMk cId="2966504761" sldId="268"/>
            <ac:cxnSpMk id="7" creationId="{E2249535-5BDF-4384-81A1-E5FC83D20ED8}"/>
          </ac:cxnSpMkLst>
        </pc:cxnChg>
        <pc:cxnChg chg="add mod">
          <ac:chgData name="Antoine Rocher" userId="bd710ea9e9f4c483" providerId="Windows Live" clId="Web-{42149091-0D42-43F8-862E-3015D2E2D410}" dt="2019-01-17T22:27:29.718" v="1175" actId="14100"/>
          <ac:cxnSpMkLst>
            <pc:docMk/>
            <pc:sldMk cId="2966504761" sldId="268"/>
            <ac:cxnSpMk id="8" creationId="{4CAE5536-E66B-4EAD-A937-A14B1E0349D9}"/>
          </ac:cxnSpMkLst>
        </pc:cxnChg>
      </pc:sldChg>
      <pc:sldChg chg="addSp delSp modSp">
        <pc:chgData name="Antoine Rocher" userId="bd710ea9e9f4c483" providerId="Windows Live" clId="Web-{42149091-0D42-43F8-862E-3015D2E2D410}" dt="2019-01-17T22:45:47.984" v="1390" actId="20577"/>
        <pc:sldMkLst>
          <pc:docMk/>
          <pc:sldMk cId="1662335081" sldId="269"/>
        </pc:sldMkLst>
        <pc:spChg chg="del mod">
          <ac:chgData name="Antoine Rocher" userId="bd710ea9e9f4c483" providerId="Windows Live" clId="Web-{42149091-0D42-43F8-862E-3015D2E2D410}" dt="2019-01-17T21:51:24.878" v="619"/>
          <ac:spMkLst>
            <pc:docMk/>
            <pc:sldMk cId="1662335081" sldId="269"/>
            <ac:spMk id="2" creationId="{BC7ABAA4-4320-4BBD-BA59-B2E7448B1F2A}"/>
          </ac:spMkLst>
        </pc:spChg>
        <pc:spChg chg="add del">
          <ac:chgData name="Antoine Rocher" userId="bd710ea9e9f4c483" providerId="Windows Live" clId="Web-{42149091-0D42-43F8-862E-3015D2E2D410}" dt="2019-01-17T21:48:29.865" v="554"/>
          <ac:spMkLst>
            <pc:docMk/>
            <pc:sldMk cId="1662335081" sldId="269"/>
            <ac:spMk id="3" creationId="{5DD21771-C4FE-4A19-8D28-B2805E064127}"/>
          </ac:spMkLst>
        </pc:spChg>
        <pc:spChg chg="add del mod">
          <ac:chgData name="Antoine Rocher" userId="bd710ea9e9f4c483" providerId="Windows Live" clId="Web-{42149091-0D42-43F8-862E-3015D2E2D410}" dt="2019-01-17T21:48:54.271" v="575"/>
          <ac:spMkLst>
            <pc:docMk/>
            <pc:sldMk cId="1662335081" sldId="269"/>
            <ac:spMk id="5" creationId="{6A7B862C-8E7F-493D-A291-1BD39200E33C}"/>
          </ac:spMkLst>
        </pc:spChg>
        <pc:spChg chg="add mod">
          <ac:chgData name="Antoine Rocher" userId="bd710ea9e9f4c483" providerId="Windows Live" clId="Web-{42149091-0D42-43F8-862E-3015D2E2D410}" dt="2019-01-17T22:43:22.251" v="1313" actId="20577"/>
          <ac:spMkLst>
            <pc:docMk/>
            <pc:sldMk cId="1662335081" sldId="269"/>
            <ac:spMk id="7" creationId="{4CF6245D-6C4C-4325-91B7-04CD01C7FC06}"/>
          </ac:spMkLst>
        </pc:spChg>
        <pc:spChg chg="mod">
          <ac:chgData name="Antoine Rocher" userId="bd710ea9e9f4c483" providerId="Windows Live" clId="Web-{42149091-0D42-43F8-862E-3015D2E2D410}" dt="2019-01-17T21:56:20.030" v="710" actId="1076"/>
          <ac:spMkLst>
            <pc:docMk/>
            <pc:sldMk cId="1662335081" sldId="269"/>
            <ac:spMk id="12" creationId="{820B5ED3-2AB2-46D5-B79D-D0999A1B0AAE}"/>
          </ac:spMkLst>
        </pc:spChg>
        <pc:spChg chg="mod">
          <ac:chgData name="Antoine Rocher" userId="bd710ea9e9f4c483" providerId="Windows Live" clId="Web-{42149091-0D42-43F8-862E-3015D2E2D410}" dt="2019-01-17T21:56:25.765" v="711" actId="1076"/>
          <ac:spMkLst>
            <pc:docMk/>
            <pc:sldMk cId="1662335081" sldId="269"/>
            <ac:spMk id="14" creationId="{CDC5E03F-B0FF-453A-82DD-227D3B59F7C5}"/>
          </ac:spMkLst>
        </pc:spChg>
        <pc:spChg chg="mod">
          <ac:chgData name="Antoine Rocher" userId="bd710ea9e9f4c483" providerId="Windows Live" clId="Web-{42149091-0D42-43F8-862E-3015D2E2D410}" dt="2019-01-17T21:56:14.765" v="709" actId="1076"/>
          <ac:spMkLst>
            <pc:docMk/>
            <pc:sldMk cId="1662335081" sldId="269"/>
            <ac:spMk id="15" creationId="{D3BE007D-D841-4C0D-A5FD-40B833E24224}"/>
          </ac:spMkLst>
        </pc:spChg>
        <pc:spChg chg="mod">
          <ac:chgData name="Antoine Rocher" userId="bd710ea9e9f4c483" providerId="Windows Live" clId="Web-{42149091-0D42-43F8-862E-3015D2E2D410}" dt="2019-01-17T21:53:34.173" v="675" actId="1076"/>
          <ac:spMkLst>
            <pc:docMk/>
            <pc:sldMk cId="1662335081" sldId="269"/>
            <ac:spMk id="16" creationId="{2804423D-1847-4ECD-A44D-CE6C58FA8689}"/>
          </ac:spMkLst>
        </pc:spChg>
        <pc:spChg chg="mod">
          <ac:chgData name="Antoine Rocher" userId="bd710ea9e9f4c483" providerId="Windows Live" clId="Web-{42149091-0D42-43F8-862E-3015D2E2D410}" dt="2019-01-17T22:45:47.984" v="1390" actId="20577"/>
          <ac:spMkLst>
            <pc:docMk/>
            <pc:sldMk cId="1662335081" sldId="269"/>
            <ac:spMk id="17" creationId="{18644129-513A-48DB-B276-5A7728EA88E4}"/>
          </ac:spMkLst>
        </pc:spChg>
        <pc:spChg chg="add del mod">
          <ac:chgData name="Antoine Rocher" userId="bd710ea9e9f4c483" providerId="Windows Live" clId="Web-{42149091-0D42-43F8-862E-3015D2E2D410}" dt="2019-01-17T21:51:31.456" v="621"/>
          <ac:spMkLst>
            <pc:docMk/>
            <pc:sldMk cId="1662335081" sldId="269"/>
            <ac:spMk id="18" creationId="{59911B9A-977E-4509-9E19-911F6865E00C}"/>
          </ac:spMkLst>
        </pc:spChg>
        <pc:spChg chg="add del">
          <ac:chgData name="Antoine Rocher" userId="bd710ea9e9f4c483" providerId="Windows Live" clId="Web-{42149091-0D42-43F8-862E-3015D2E2D410}" dt="2019-01-17T21:55:47.671" v="708"/>
          <ac:spMkLst>
            <pc:docMk/>
            <pc:sldMk cId="1662335081" sldId="269"/>
            <ac:spMk id="19" creationId="{4FDB10E7-5928-4176-A347-E00D1100F9B9}"/>
          </ac:spMkLst>
        </pc:spChg>
        <pc:spChg chg="add mod">
          <ac:chgData name="Antoine Rocher" userId="bd710ea9e9f4c483" providerId="Windows Live" clId="Web-{42149091-0D42-43F8-862E-3015D2E2D410}" dt="2019-01-17T21:59:47.184" v="736" actId="1076"/>
          <ac:spMkLst>
            <pc:docMk/>
            <pc:sldMk cId="1662335081" sldId="269"/>
            <ac:spMk id="20" creationId="{11574D9A-328F-4FB3-89BC-40D75BF990DF}"/>
          </ac:spMkLst>
        </pc:spChg>
        <pc:picChg chg="mod modCrop">
          <ac:chgData name="Antoine Rocher" userId="bd710ea9e9f4c483" providerId="Windows Live" clId="Web-{42149091-0D42-43F8-862E-3015D2E2D410}" dt="2019-01-17T21:54:33.844" v="690" actId="14100"/>
          <ac:picMkLst>
            <pc:docMk/>
            <pc:sldMk cId="1662335081" sldId="269"/>
            <ac:picMk id="4" creationId="{DAB7F6A8-F332-4122-AC70-F9CC31CFD0B7}"/>
          </ac:picMkLst>
        </pc:picChg>
        <pc:picChg chg="mod modCrop">
          <ac:chgData name="Antoine Rocher" userId="bd710ea9e9f4c483" providerId="Windows Live" clId="Web-{42149091-0D42-43F8-862E-3015D2E2D410}" dt="2019-01-17T22:45:35.703" v="1388" actId="1076"/>
          <ac:picMkLst>
            <pc:docMk/>
            <pc:sldMk cId="1662335081" sldId="269"/>
            <ac:picMk id="6" creationId="{6F07077E-1492-4ED0-B63A-8E4CB48B1400}"/>
          </ac:picMkLst>
        </pc:picChg>
        <pc:cxnChg chg="mod">
          <ac:chgData name="Antoine Rocher" userId="bd710ea9e9f4c483" providerId="Windows Live" clId="Web-{42149091-0D42-43F8-862E-3015D2E2D410}" dt="2019-01-17T21:55:15.031" v="703"/>
          <ac:cxnSpMkLst>
            <pc:docMk/>
            <pc:sldMk cId="1662335081" sldId="269"/>
            <ac:cxnSpMk id="8" creationId="{05900A0D-AD09-4E6B-8517-18EE1AADBC93}"/>
          </ac:cxnSpMkLst>
        </pc:cxnChg>
        <pc:cxnChg chg="mod">
          <ac:chgData name="Antoine Rocher" userId="bd710ea9e9f4c483" providerId="Windows Live" clId="Web-{42149091-0D42-43F8-862E-3015D2E2D410}" dt="2019-01-17T21:55:15.031" v="704"/>
          <ac:cxnSpMkLst>
            <pc:docMk/>
            <pc:sldMk cId="1662335081" sldId="269"/>
            <ac:cxnSpMk id="9" creationId="{58FDE2AA-52B8-4D9E-9973-4DC092EE12C5}"/>
          </ac:cxnSpMkLst>
        </pc:cxnChg>
        <pc:cxnChg chg="mod">
          <ac:chgData name="Antoine Rocher" userId="bd710ea9e9f4c483" providerId="Windows Live" clId="Web-{42149091-0D42-43F8-862E-3015D2E2D410}" dt="2019-01-17T21:55:15.047" v="705"/>
          <ac:cxnSpMkLst>
            <pc:docMk/>
            <pc:sldMk cId="1662335081" sldId="269"/>
            <ac:cxnSpMk id="10" creationId="{90F9520C-104C-4D6C-9252-41298D2C7766}"/>
          </ac:cxnSpMkLst>
        </pc:cxnChg>
        <pc:cxnChg chg="mod">
          <ac:chgData name="Antoine Rocher" userId="bd710ea9e9f4c483" providerId="Windows Live" clId="Web-{42149091-0D42-43F8-862E-3015D2E2D410}" dt="2019-01-17T21:55:15.047" v="706"/>
          <ac:cxnSpMkLst>
            <pc:docMk/>
            <pc:sldMk cId="1662335081" sldId="269"/>
            <ac:cxnSpMk id="11" creationId="{3D78FA2A-F472-443A-9A22-1953F67AAD6F}"/>
          </ac:cxnSpMkLst>
        </pc:cxnChg>
      </pc:sldChg>
      <pc:sldChg chg="modSp">
        <pc:chgData name="Antoine Rocher" userId="bd710ea9e9f4c483" providerId="Windows Live" clId="Web-{42149091-0D42-43F8-862E-3015D2E2D410}" dt="2019-01-17T21:28:02.121" v="451" actId="20577"/>
        <pc:sldMkLst>
          <pc:docMk/>
          <pc:sldMk cId="271330356" sldId="271"/>
        </pc:sldMkLst>
        <pc:spChg chg="mod">
          <ac:chgData name="Antoine Rocher" userId="bd710ea9e9f4c483" providerId="Windows Live" clId="Web-{42149091-0D42-43F8-862E-3015D2E2D410}" dt="2019-01-17T21:28:02.121" v="451" actId="20577"/>
          <ac:spMkLst>
            <pc:docMk/>
            <pc:sldMk cId="271330356" sldId="271"/>
            <ac:spMk id="14" creationId="{BF933EF3-2B9E-4025-A283-E5A6511D0887}"/>
          </ac:spMkLst>
        </pc:spChg>
        <pc:picChg chg="mod">
          <ac:chgData name="Antoine Rocher" userId="bd710ea9e9f4c483" providerId="Windows Live" clId="Web-{42149091-0D42-43F8-862E-3015D2E2D410}" dt="2019-01-17T21:27:51.793" v="450" actId="1076"/>
          <ac:picMkLst>
            <pc:docMk/>
            <pc:sldMk cId="271330356" sldId="271"/>
            <ac:picMk id="7" creationId="{A64A6091-744D-4A74-8BCA-3DF16AC9A08B}"/>
          </ac:picMkLst>
        </pc:picChg>
      </pc:sldChg>
      <pc:sldChg chg="modSp">
        <pc:chgData name="Antoine Rocher" userId="bd710ea9e9f4c483" providerId="Windows Live" clId="Web-{42149091-0D42-43F8-862E-3015D2E2D410}" dt="2019-01-17T21:28:15.824" v="454" actId="20577"/>
        <pc:sldMkLst>
          <pc:docMk/>
          <pc:sldMk cId="903460593" sldId="272"/>
        </pc:sldMkLst>
        <pc:spChg chg="mod">
          <ac:chgData name="Antoine Rocher" userId="bd710ea9e9f4c483" providerId="Windows Live" clId="Web-{42149091-0D42-43F8-862E-3015D2E2D410}" dt="2019-01-17T21:28:15.824" v="454" actId="20577"/>
          <ac:spMkLst>
            <pc:docMk/>
            <pc:sldMk cId="903460593" sldId="272"/>
            <ac:spMk id="2" creationId="{85F7AF24-D9BE-4F43-9CB3-EEF1F0CA5E88}"/>
          </ac:spMkLst>
        </pc:spChg>
      </pc:sldChg>
      <pc:sldChg chg="addSp delSp modSp">
        <pc:chgData name="Antoine Rocher" userId="bd710ea9e9f4c483" providerId="Windows Live" clId="Web-{42149091-0D42-43F8-862E-3015D2E2D410}" dt="2019-01-17T21:26:20.778" v="447" actId="1076"/>
        <pc:sldMkLst>
          <pc:docMk/>
          <pc:sldMk cId="2884389963" sldId="273"/>
        </pc:sldMkLst>
        <pc:spChg chg="mod">
          <ac:chgData name="Antoine Rocher" userId="bd710ea9e9f4c483" providerId="Windows Live" clId="Web-{42149091-0D42-43F8-862E-3015D2E2D410}" dt="2019-01-17T21:25:16.763" v="423" actId="14100"/>
          <ac:spMkLst>
            <pc:docMk/>
            <pc:sldMk cId="2884389963" sldId="273"/>
            <ac:spMk id="2" creationId="{C33798AA-D23A-4AE4-A4E5-E48717A89768}"/>
          </ac:spMkLst>
        </pc:spChg>
        <pc:spChg chg="mod">
          <ac:chgData name="Antoine Rocher" userId="bd710ea9e9f4c483" providerId="Windows Live" clId="Web-{42149091-0D42-43F8-862E-3015D2E2D410}" dt="2019-01-17T21:26:20.778" v="447" actId="1076"/>
          <ac:spMkLst>
            <pc:docMk/>
            <pc:sldMk cId="2884389963" sldId="273"/>
            <ac:spMk id="4" creationId="{85382AB7-EA05-473E-8439-21C33F315A2B}"/>
          </ac:spMkLst>
        </pc:spChg>
        <pc:picChg chg="mod modCrop">
          <ac:chgData name="Antoine Rocher" userId="bd710ea9e9f4c483" providerId="Windows Live" clId="Web-{42149091-0D42-43F8-862E-3015D2E2D410}" dt="2019-01-17T21:26:13.997" v="445" actId="1076"/>
          <ac:picMkLst>
            <pc:docMk/>
            <pc:sldMk cId="2884389963" sldId="273"/>
            <ac:picMk id="3" creationId="{E6A22DBF-AF25-43BB-B683-4B98FCBA21C6}"/>
          </ac:picMkLst>
        </pc:picChg>
        <pc:picChg chg="del mod">
          <ac:chgData name="Antoine Rocher" userId="bd710ea9e9f4c483" providerId="Windows Live" clId="Web-{42149091-0D42-43F8-862E-3015D2E2D410}" dt="2019-01-17T21:08:38.652" v="304"/>
          <ac:picMkLst>
            <pc:docMk/>
            <pc:sldMk cId="2884389963" sldId="273"/>
            <ac:picMk id="6" creationId="{61DB060A-5B19-4AAB-8DA0-00ACB369313A}"/>
          </ac:picMkLst>
        </pc:picChg>
        <pc:picChg chg="add mod modCrop">
          <ac:chgData name="Antoine Rocher" userId="bd710ea9e9f4c483" providerId="Windows Live" clId="Web-{42149091-0D42-43F8-862E-3015D2E2D410}" dt="2019-01-17T21:14:45.444" v="367" actId="1076"/>
          <ac:picMkLst>
            <pc:docMk/>
            <pc:sldMk cId="2884389963" sldId="273"/>
            <ac:picMk id="7" creationId="{478DA48F-192F-4976-AFF2-D2D935460967}"/>
          </ac:picMkLst>
        </pc:picChg>
        <pc:picChg chg="add mod modCrop">
          <ac:chgData name="Antoine Rocher" userId="bd710ea9e9f4c483" providerId="Windows Live" clId="Web-{42149091-0D42-43F8-862E-3015D2E2D410}" dt="2019-01-17T21:14:49.022" v="368" actId="1076"/>
          <ac:picMkLst>
            <pc:docMk/>
            <pc:sldMk cId="2884389963" sldId="273"/>
            <ac:picMk id="8" creationId="{CD1BCB22-C64E-4C7A-B247-60B93ECA2994}"/>
          </ac:picMkLst>
        </pc:picChg>
      </pc:sldChg>
      <pc:sldChg chg="modSp">
        <pc:chgData name="Antoine Rocher" userId="bd710ea9e9f4c483" providerId="Windows Live" clId="Web-{42149091-0D42-43F8-862E-3015D2E2D410}" dt="2019-01-17T22:47:06.623" v="1406" actId="1076"/>
        <pc:sldMkLst>
          <pc:docMk/>
          <pc:sldMk cId="1704328389" sldId="274"/>
        </pc:sldMkLst>
        <pc:spChg chg="mod">
          <ac:chgData name="Antoine Rocher" userId="bd710ea9e9f4c483" providerId="Windows Live" clId="Web-{42149091-0D42-43F8-862E-3015D2E2D410}" dt="2019-01-17T22:47:06.623" v="1406" actId="1076"/>
          <ac:spMkLst>
            <pc:docMk/>
            <pc:sldMk cId="1704328389" sldId="274"/>
            <ac:spMk id="2" creationId="{ECDB220E-C42D-4C39-8B3D-2A7A40E1D16C}"/>
          </ac:spMkLst>
        </pc:spChg>
      </pc:sldChg>
      <pc:sldChg chg="addSp delSp modSp mod setBg">
        <pc:chgData name="Antoine Rocher" userId="bd710ea9e9f4c483" providerId="Windows Live" clId="Web-{42149091-0D42-43F8-862E-3015D2E2D410}" dt="2019-01-17T22:58:50.852" v="1510" actId="1076"/>
        <pc:sldMkLst>
          <pc:docMk/>
          <pc:sldMk cId="2141269625" sldId="276"/>
        </pc:sldMkLst>
        <pc:spChg chg="mod">
          <ac:chgData name="Antoine Rocher" userId="bd710ea9e9f4c483" providerId="Windows Live" clId="Web-{42149091-0D42-43F8-862E-3015D2E2D410}" dt="2019-01-17T22:53:57.477" v="1433" actId="14100"/>
          <ac:spMkLst>
            <pc:docMk/>
            <pc:sldMk cId="2141269625" sldId="276"/>
            <ac:spMk id="2" creationId="{839CCB44-B063-443C-992B-0DA6980E7FDA}"/>
          </ac:spMkLst>
        </pc:spChg>
        <pc:spChg chg="del">
          <ac:chgData name="Antoine Rocher" userId="bd710ea9e9f4c483" providerId="Windows Live" clId="Web-{42149091-0D42-43F8-862E-3015D2E2D410}" dt="2019-01-17T22:52:50.447" v="1416"/>
          <ac:spMkLst>
            <pc:docMk/>
            <pc:sldMk cId="2141269625" sldId="276"/>
            <ac:spMk id="3" creationId="{EF327BC1-771C-483F-BB9A-7AB09699FB7F}"/>
          </ac:spMkLst>
        </pc:spChg>
        <pc:spChg chg="add mod">
          <ac:chgData name="Antoine Rocher" userId="bd710ea9e9f4c483" providerId="Windows Live" clId="Web-{42149091-0D42-43F8-862E-3015D2E2D410}" dt="2019-01-17T22:55:21.789" v="1457" actId="1076"/>
          <ac:spMkLst>
            <pc:docMk/>
            <pc:sldMk cId="2141269625" sldId="276"/>
            <ac:spMk id="4" creationId="{19A0C9EC-FB06-4967-9B5E-4D2C47CA740E}"/>
          </ac:spMkLst>
        </pc:spChg>
        <pc:spChg chg="add mod">
          <ac:chgData name="Antoine Rocher" userId="bd710ea9e9f4c483" providerId="Windows Live" clId="Web-{42149091-0D42-43F8-862E-3015D2E2D410}" dt="2019-01-17T22:58:50.852" v="1510" actId="1076"/>
          <ac:spMkLst>
            <pc:docMk/>
            <pc:sldMk cId="2141269625" sldId="276"/>
            <ac:spMk id="8" creationId="{C2BCDD23-3659-4AFB-BEB4-4841CE376A21}"/>
          </ac:spMkLst>
        </pc:spChg>
        <pc:spChg chg="add del">
          <ac:chgData name="Antoine Rocher" userId="bd710ea9e9f4c483" providerId="Windows Live" clId="Web-{42149091-0D42-43F8-862E-3015D2E2D410}" dt="2019-01-17T22:54:01.899" v="1434"/>
          <ac:spMkLst>
            <pc:docMk/>
            <pc:sldMk cId="2141269625" sldId="276"/>
            <ac:spMk id="9" creationId="{B6173B96-7F0C-4845-A011-0DC1C4D17412}"/>
          </ac:spMkLst>
        </pc:spChg>
        <pc:picChg chg="add del mod ord replId">
          <ac:chgData name="Antoine Rocher" userId="bd710ea9e9f4c483" providerId="Windows Live" clId="Web-{42149091-0D42-43F8-862E-3015D2E2D410}" dt="2019-01-17T22:53:06.337" v="1417"/>
          <ac:picMkLst>
            <pc:docMk/>
            <pc:sldMk cId="2141269625" sldId="276"/>
            <ac:picMk id="6" creationId="{9CCFC53D-4628-470F-AB79-532E2643E43D}"/>
          </ac:picMkLst>
        </pc:picChg>
        <pc:picChg chg="add mod modCrop">
          <ac:chgData name="Antoine Rocher" userId="bd710ea9e9f4c483" providerId="Windows Live" clId="Web-{42149091-0D42-43F8-862E-3015D2E2D410}" dt="2019-01-17T22:56:37.148" v="1466" actId="1076"/>
          <ac:picMkLst>
            <pc:docMk/>
            <pc:sldMk cId="2141269625" sldId="276"/>
            <ac:picMk id="7" creationId="{9CCFC53D-4628-470F-AB79-532E2643E43D}"/>
          </ac:picMkLst>
        </pc:picChg>
      </pc:sldChg>
      <pc:sldChg chg="delSp modSp">
        <pc:chgData name="Antoine Rocher" userId="bd710ea9e9f4c483" providerId="Windows Live" clId="Web-{42149091-0D42-43F8-862E-3015D2E2D410}" dt="2019-01-17T23:01:30.397" v="1519" actId="20577"/>
        <pc:sldMkLst>
          <pc:docMk/>
          <pc:sldMk cId="3244870437" sldId="277"/>
        </pc:sldMkLst>
        <pc:spChg chg="mod">
          <ac:chgData name="Antoine Rocher" userId="bd710ea9e9f4c483" providerId="Windows Live" clId="Web-{42149091-0D42-43F8-862E-3015D2E2D410}" dt="2019-01-17T23:01:30.397" v="1519" actId="20577"/>
          <ac:spMkLst>
            <pc:docMk/>
            <pc:sldMk cId="3244870437" sldId="277"/>
            <ac:spMk id="2" creationId="{F5712384-11DA-4A7B-B9CA-A1F86EB42D33}"/>
          </ac:spMkLst>
        </pc:spChg>
        <pc:spChg chg="del">
          <ac:chgData name="Antoine Rocher" userId="bd710ea9e9f4c483" providerId="Windows Live" clId="Web-{42149091-0D42-43F8-862E-3015D2E2D410}" dt="2019-01-17T23:01:04.694" v="1511"/>
          <ac:spMkLst>
            <pc:docMk/>
            <pc:sldMk cId="3244870437" sldId="277"/>
            <ac:spMk id="3" creationId="{B2D4F0AF-841A-4052-A0FF-7007D3A49937}"/>
          </ac:spMkLst>
        </pc:spChg>
      </pc:sldChg>
      <pc:sldChg chg="addSp delSp modSp new">
        <pc:chgData name="Antoine Rocher" userId="bd710ea9e9f4c483" providerId="Windows Live" clId="Web-{42149091-0D42-43F8-862E-3015D2E2D410}" dt="2019-01-17T22:49:27.465" v="1415" actId="14100"/>
        <pc:sldMkLst>
          <pc:docMk/>
          <pc:sldMk cId="3492232074" sldId="278"/>
        </pc:sldMkLst>
        <pc:spChg chg="del">
          <ac:chgData name="Antoine Rocher" userId="bd710ea9e9f4c483" providerId="Windows Live" clId="Web-{42149091-0D42-43F8-862E-3015D2E2D410}" dt="2019-01-17T20:52:14.994" v="134"/>
          <ac:spMkLst>
            <pc:docMk/>
            <pc:sldMk cId="3492232074" sldId="278"/>
            <ac:spMk id="2" creationId="{72D22F1F-176A-43E0-A3E1-99E77EDAF878}"/>
          </ac:spMkLst>
        </pc:spChg>
        <pc:spChg chg="del">
          <ac:chgData name="Antoine Rocher" userId="bd710ea9e9f4c483" providerId="Windows Live" clId="Web-{42149091-0D42-43F8-862E-3015D2E2D410}" dt="2019-01-17T20:52:16.416" v="135"/>
          <ac:spMkLst>
            <pc:docMk/>
            <pc:sldMk cId="3492232074" sldId="278"/>
            <ac:spMk id="3" creationId="{7263E442-CF41-4D5B-9CA2-2C16FE92E465}"/>
          </ac:spMkLst>
        </pc:spChg>
        <pc:spChg chg="add mod">
          <ac:chgData name="Antoine Rocher" userId="bd710ea9e9f4c483" providerId="Windows Live" clId="Web-{42149091-0D42-43F8-862E-3015D2E2D410}" dt="2019-01-17T21:43:39.916" v="514" actId="14100"/>
          <ac:spMkLst>
            <pc:docMk/>
            <pc:sldMk cId="3492232074" sldId="278"/>
            <ac:spMk id="9" creationId="{6C6B3DC7-7390-4F25-865D-578882EC55BC}"/>
          </ac:spMkLst>
        </pc:spChg>
        <pc:spChg chg="add del mod">
          <ac:chgData name="Antoine Rocher" userId="bd710ea9e9f4c483" providerId="Windows Live" clId="Web-{42149091-0D42-43F8-862E-3015D2E2D410}" dt="2019-01-17T20:58:46.098" v="203"/>
          <ac:spMkLst>
            <pc:docMk/>
            <pc:sldMk cId="3492232074" sldId="278"/>
            <ac:spMk id="17" creationId="{8320D53F-DF55-4E92-9096-1175D88510E4}"/>
          </ac:spMkLst>
        </pc:spChg>
        <pc:spChg chg="add del mod">
          <ac:chgData name="Antoine Rocher" userId="bd710ea9e9f4c483" providerId="Windows Live" clId="Web-{42149091-0D42-43F8-862E-3015D2E2D410}" dt="2019-01-17T20:59:15.988" v="206"/>
          <ac:spMkLst>
            <pc:docMk/>
            <pc:sldMk cId="3492232074" sldId="278"/>
            <ac:spMk id="18" creationId="{0E599141-2B1A-427F-BC6C-0A45903F1BB8}"/>
          </ac:spMkLst>
        </pc:spChg>
        <pc:spChg chg="add del">
          <ac:chgData name="Antoine Rocher" userId="bd710ea9e9f4c483" providerId="Windows Live" clId="Web-{42149091-0D42-43F8-862E-3015D2E2D410}" dt="2019-01-17T21:00:47.924" v="216"/>
          <ac:spMkLst>
            <pc:docMk/>
            <pc:sldMk cId="3492232074" sldId="278"/>
            <ac:spMk id="21" creationId="{B058B349-3CB7-497F-ACE9-AC2D8EE71CC2}"/>
          </ac:spMkLst>
        </pc:spChg>
        <pc:spChg chg="add mod">
          <ac:chgData name="Antoine Rocher" userId="bd710ea9e9f4c483" providerId="Windows Live" clId="Web-{42149091-0D42-43F8-862E-3015D2E2D410}" dt="2019-01-17T21:04:13.609" v="262"/>
          <ac:spMkLst>
            <pc:docMk/>
            <pc:sldMk cId="3492232074" sldId="278"/>
            <ac:spMk id="22" creationId="{7472F432-E763-4A29-97B2-0D3FF1EE9BF1}"/>
          </ac:spMkLst>
        </pc:spChg>
        <pc:spChg chg="add mod">
          <ac:chgData name="Antoine Rocher" userId="bd710ea9e9f4c483" providerId="Windows Live" clId="Web-{42149091-0D42-43F8-862E-3015D2E2D410}" dt="2019-01-17T21:04:13.625" v="265"/>
          <ac:spMkLst>
            <pc:docMk/>
            <pc:sldMk cId="3492232074" sldId="278"/>
            <ac:spMk id="23" creationId="{EC967C90-B8D9-4687-81ED-AEDF486421C0}"/>
          </ac:spMkLst>
        </pc:spChg>
        <pc:spChg chg="add mod">
          <ac:chgData name="Antoine Rocher" userId="bd710ea9e9f4c483" providerId="Windows Live" clId="Web-{42149091-0D42-43F8-862E-3015D2E2D410}" dt="2019-01-17T21:04:24.906" v="266" actId="1076"/>
          <ac:spMkLst>
            <pc:docMk/>
            <pc:sldMk cId="3492232074" sldId="278"/>
            <ac:spMk id="24" creationId="{A18C2E85-879A-4982-A1BF-163DCFCCEA38}"/>
          </ac:spMkLst>
        </pc:spChg>
        <pc:spChg chg="add mod">
          <ac:chgData name="Antoine Rocher" userId="bd710ea9e9f4c483" providerId="Windows Live" clId="Web-{42149091-0D42-43F8-862E-3015D2E2D410}" dt="2019-01-17T21:04:13.625" v="264"/>
          <ac:spMkLst>
            <pc:docMk/>
            <pc:sldMk cId="3492232074" sldId="278"/>
            <ac:spMk id="25" creationId="{BAFFCDBB-1C80-487E-910B-8443BE4AE889}"/>
          </ac:spMkLst>
        </pc:spChg>
        <pc:spChg chg="add mod">
          <ac:chgData name="Antoine Rocher" userId="bd710ea9e9f4c483" providerId="Windows Live" clId="Web-{42149091-0D42-43F8-862E-3015D2E2D410}" dt="2019-01-17T21:05:16.905" v="284" actId="1076"/>
          <ac:spMkLst>
            <pc:docMk/>
            <pc:sldMk cId="3492232074" sldId="278"/>
            <ac:spMk id="26" creationId="{41D15F8D-0404-4622-8845-177317A628D2}"/>
          </ac:spMkLst>
        </pc:spChg>
        <pc:spChg chg="add mod">
          <ac:chgData name="Antoine Rocher" userId="bd710ea9e9f4c483" providerId="Windows Live" clId="Web-{42149091-0D42-43F8-862E-3015D2E2D410}" dt="2019-01-17T22:16:11.418" v="989" actId="1076"/>
          <ac:spMkLst>
            <pc:docMk/>
            <pc:sldMk cId="3492232074" sldId="278"/>
            <ac:spMk id="27" creationId="{0BB3727A-767A-469D-A5DC-E76CF29558E1}"/>
          </ac:spMkLst>
        </pc:spChg>
        <pc:spChg chg="add del">
          <ac:chgData name="Antoine Rocher" userId="bd710ea9e9f4c483" providerId="Windows Live" clId="Web-{42149091-0D42-43F8-862E-3015D2E2D410}" dt="2019-01-17T22:19:37.268" v="1035"/>
          <ac:spMkLst>
            <pc:docMk/>
            <pc:sldMk cId="3492232074" sldId="278"/>
            <ac:spMk id="28" creationId="{18ECD324-0269-4819-AC83-653C8E63C89F}"/>
          </ac:spMkLst>
        </pc:spChg>
        <pc:spChg chg="add mod">
          <ac:chgData name="Antoine Rocher" userId="bd710ea9e9f4c483" providerId="Windows Live" clId="Web-{42149091-0D42-43F8-862E-3015D2E2D410}" dt="2019-01-17T22:19:25.721" v="1034" actId="1076"/>
          <ac:spMkLst>
            <pc:docMk/>
            <pc:sldMk cId="3492232074" sldId="278"/>
            <ac:spMk id="30" creationId="{4743E561-8EDB-418D-97FF-2B1A5C3E2122}"/>
          </ac:spMkLst>
        </pc:spChg>
        <pc:spChg chg="add mod">
          <ac:chgData name="Antoine Rocher" userId="bd710ea9e9f4c483" providerId="Windows Live" clId="Web-{42149091-0D42-43F8-862E-3015D2E2D410}" dt="2019-01-17T22:49:27.465" v="1415" actId="14100"/>
          <ac:spMkLst>
            <pc:docMk/>
            <pc:sldMk cId="3492232074" sldId="278"/>
            <ac:spMk id="31" creationId="{72A65A69-49D6-4CDB-AA5D-ADD6A8F34583}"/>
          </ac:spMkLst>
        </pc:spChg>
        <pc:picChg chg="add del mod">
          <ac:chgData name="Antoine Rocher" userId="bd710ea9e9f4c483" providerId="Windows Live" clId="Web-{42149091-0D42-43F8-862E-3015D2E2D410}" dt="2019-01-17T20:52:53.337" v="144"/>
          <ac:picMkLst>
            <pc:docMk/>
            <pc:sldMk cId="3492232074" sldId="278"/>
            <ac:picMk id="5" creationId="{35FC27F4-81D4-47A5-A74C-97E3DE932DC5}"/>
          </ac:picMkLst>
        </pc:picChg>
        <pc:picChg chg="add mod modCrop">
          <ac:chgData name="Antoine Rocher" userId="bd710ea9e9f4c483" providerId="Windows Live" clId="Web-{42149091-0D42-43F8-862E-3015D2E2D410}" dt="2019-01-17T21:03:37.453" v="243" actId="1076"/>
          <ac:picMkLst>
            <pc:docMk/>
            <pc:sldMk cId="3492232074" sldId="278"/>
            <ac:picMk id="10" creationId="{221AA06D-105C-46E8-87E7-40E01610A6E5}"/>
          </ac:picMkLst>
        </pc:picChg>
        <pc:picChg chg="add mod modCrop">
          <ac:chgData name="Antoine Rocher" userId="bd710ea9e9f4c483" providerId="Windows Live" clId="Web-{42149091-0D42-43F8-862E-3015D2E2D410}" dt="2019-01-17T20:57:00.927" v="188" actId="1076"/>
          <ac:picMkLst>
            <pc:docMk/>
            <pc:sldMk cId="3492232074" sldId="278"/>
            <ac:picMk id="14" creationId="{70FA1B1B-D7DF-4531-B6D8-846003AC1108}"/>
          </ac:picMkLst>
        </pc:picChg>
        <pc:cxnChg chg="add del mod">
          <ac:chgData name="Antoine Rocher" userId="bd710ea9e9f4c483" providerId="Windows Live" clId="Web-{42149091-0D42-43F8-862E-3015D2E2D410}" dt="2019-01-17T20:53:27.696" v="150"/>
          <ac:cxnSpMkLst>
            <pc:docMk/>
            <pc:sldMk cId="3492232074" sldId="278"/>
            <ac:cxnSpMk id="7" creationId="{2B23A9A1-F588-453B-BB5C-5A1C27F688C5}"/>
          </ac:cxnSpMkLst>
        </pc:cxnChg>
        <pc:cxnChg chg="add mod">
          <ac:chgData name="Antoine Rocher" userId="bd710ea9e9f4c483" providerId="Windows Live" clId="Web-{42149091-0D42-43F8-862E-3015D2E2D410}" dt="2019-01-17T20:57:55.083" v="197"/>
          <ac:cxnSpMkLst>
            <pc:docMk/>
            <pc:sldMk cId="3492232074" sldId="278"/>
            <ac:cxnSpMk id="12" creationId="{AB87DE03-FBAB-4EE3-BB2E-47A468F20F1E}"/>
          </ac:cxnSpMkLst>
        </pc:cxnChg>
        <pc:cxnChg chg="add mod">
          <ac:chgData name="Antoine Rocher" userId="bd710ea9e9f4c483" providerId="Windows Live" clId="Web-{42149091-0D42-43F8-862E-3015D2E2D410}" dt="2019-01-17T20:57:40.599" v="196" actId="1076"/>
          <ac:cxnSpMkLst>
            <pc:docMk/>
            <pc:sldMk cId="3492232074" sldId="278"/>
            <ac:cxnSpMk id="16" creationId="{7E65A1E7-1339-4809-80B8-F797DBE8B1ED}"/>
          </ac:cxnSpMkLst>
        </pc:cxnChg>
        <pc:cxnChg chg="add del mod">
          <ac:chgData name="Antoine Rocher" userId="bd710ea9e9f4c483" providerId="Windows Live" clId="Web-{42149091-0D42-43F8-862E-3015D2E2D410}" dt="2019-01-17T21:00:00.050" v="211"/>
          <ac:cxnSpMkLst>
            <pc:docMk/>
            <pc:sldMk cId="3492232074" sldId="278"/>
            <ac:cxnSpMk id="19" creationId="{39D6076F-3156-455D-98E3-0C7F98BC0344}"/>
          </ac:cxnSpMkLst>
        </pc:cxnChg>
        <pc:cxnChg chg="add del mod">
          <ac:chgData name="Antoine Rocher" userId="bd710ea9e9f4c483" providerId="Windows Live" clId="Web-{42149091-0D42-43F8-862E-3015D2E2D410}" dt="2019-01-17T21:00:26.893" v="214"/>
          <ac:cxnSpMkLst>
            <pc:docMk/>
            <pc:sldMk cId="3492232074" sldId="278"/>
            <ac:cxnSpMk id="20" creationId="{0B9454BD-8D21-4BC7-AFB6-11748A3F718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3828ED6-441B-4C66-B21F-EEE368CE56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28EB19-EE9D-4357-9F9F-B7B63F2B1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37416-2B86-4DE7-B450-C70617E30B7F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C7DA16-2A62-4E5C-948F-588FD178FD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4DB061-CBE8-4369-BFC4-7A0226DA0B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21E94-3595-4C14-A080-F4F8BA1A8F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9079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52CF4-21B5-48CF-8CA6-10F7930C2186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01CEB-3AB5-4070-B754-C8119BB1C8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996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E01CEB-3AB5-4070-B754-C8119BB1C86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6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36B8AFF-42CB-46EF-A749-2850230B7BAD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0125" y="6134794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6440D-68F2-4561-A75E-8F54D0780923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64167-C3CD-4EBF-9F6E-D248B8301094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88A0-4AA7-4A01-B7A3-8D06B2640B76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E8437-A11B-45D0-BCEB-102D7BF76B04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DBA7-38AE-4026-8FDF-AC995B2DCF91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1117-ACE5-46CD-B573-5A3B2BE5580E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75491-B17F-4398-972B-B8FC020DD82E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354D0D4-602E-4578-ABD7-7559465D755C}"/>
              </a:ext>
            </a:extLst>
          </p:cNvPr>
          <p:cNvSpPr txBox="1">
            <a:spLocks/>
          </p:cNvSpPr>
          <p:nvPr userDrawn="1"/>
        </p:nvSpPr>
        <p:spPr>
          <a:xfrm>
            <a:off x="11637658" y="6478389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760E6-E323-49A0-BB85-37274C9E7FFC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37658" y="6478389"/>
            <a:ext cx="551167" cy="377825"/>
          </a:xfrm>
        </p:spPr>
        <p:txBody>
          <a:bodyPr/>
          <a:lstStyle>
            <a:lvl1pPr>
              <a:defRPr sz="24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21A12-2731-4EDB-BC68-F8E570DF9616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85105-08B2-454A-9688-2EBD97056180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9376-C614-4F2E-AE72-A65A5A45BEF6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4B1AC-1076-4854-81D5-FEFBF22D6B29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1838B-7FC2-4359-8675-CB2C48E795DE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AA0B3-9AC5-41CE-8CAD-B4A804A2E3B4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83AE-BF37-4254-B845-FC4E3272CBE9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7657-AEA4-468A-B6DE-4D941081C481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CB4480-CE19-4979-9828-78F221B95D10}" type="datetime1">
              <a:rPr lang="en-US" smtClean="0"/>
              <a:t>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24612" y="1132313"/>
            <a:ext cx="6316953" cy="1905470"/>
          </a:xfrm>
        </p:spPr>
        <p:txBody>
          <a:bodyPr>
            <a:normAutofit/>
          </a:bodyPr>
          <a:lstStyle/>
          <a:p>
            <a:r>
              <a:rPr lang="en-US" b="1" dirty="0">
                <a:cs typeface="Calibri Light"/>
              </a:rPr>
              <a:t>Numerical project :</a:t>
            </a:r>
            <a:r>
              <a:rPr lang="en-US" dirty="0">
                <a:cs typeface="Calibri Light"/>
              </a:rPr>
              <a:t> </a:t>
            </a:r>
            <a:r>
              <a:rPr lang="en-US" b="1" dirty="0" err="1">
                <a:cs typeface="Calibri Light"/>
              </a:rPr>
              <a:t>Lenstool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748" y="3388421"/>
            <a:ext cx="5061729" cy="956872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"/>
              </a:rPr>
              <a:t>M2 astrophysics - Rocher Antoine</a:t>
            </a:r>
          </a:p>
          <a:p>
            <a:r>
              <a:rPr lang="en-US" sz="2400" dirty="0">
                <a:cs typeface="Calibri"/>
              </a:rPr>
              <a:t>Supervised by Richard JOHAN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035BF6F7-A6BF-44F7-9C3F-20D47F93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965" y="920736"/>
            <a:ext cx="6225365" cy="413885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5" descr="Une image contenant graphiques vectoriels&#10;&#10;Description générée avec un niveau de confiance élevé">
            <a:extLst>
              <a:ext uri="{FF2B5EF4-FFF2-40B4-BE49-F238E27FC236}">
                <a16:creationId xmlns:a16="http://schemas.microsoft.com/office/drawing/2014/main" id="{7A2BC3C5-1C9E-4930-BAAB-5460787F4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3" y="5461914"/>
            <a:ext cx="2037645" cy="1351572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C1D11984-85CE-4EAC-994A-2EF9FEE9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11" y="5495957"/>
            <a:ext cx="2423349" cy="13381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80B8F1-3D08-439F-9A65-1991D8D59A8D}"/>
              </a:ext>
            </a:extLst>
          </p:cNvPr>
          <p:cNvSpPr/>
          <p:nvPr/>
        </p:nvSpPr>
        <p:spPr>
          <a:xfrm>
            <a:off x="8753497" y="5547194"/>
            <a:ext cx="3208961" cy="126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3">
            <a:extLst>
              <a:ext uri="{FF2B5EF4-FFF2-40B4-BE49-F238E27FC236}">
                <a16:creationId xmlns:a16="http://schemas.microsoft.com/office/drawing/2014/main" id="{2D84B9F2-2BE8-40F9-9539-48B46D3D0F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6" t="20814" r="34436" b="19645"/>
          <a:stretch/>
        </p:blipFill>
        <p:spPr>
          <a:xfrm>
            <a:off x="8754893" y="5545031"/>
            <a:ext cx="3175274" cy="123741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AF12B57-6891-4D4C-9964-C3D6C8A075D9}"/>
              </a:ext>
            </a:extLst>
          </p:cNvPr>
          <p:cNvCxnSpPr/>
          <p:nvPr/>
        </p:nvCxnSpPr>
        <p:spPr>
          <a:xfrm flipV="1">
            <a:off x="1973944" y="3205842"/>
            <a:ext cx="1984828" cy="1813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>
            <a:extLst>
              <a:ext uri="{FF2B5EF4-FFF2-40B4-BE49-F238E27FC236}">
                <a16:creationId xmlns:a16="http://schemas.microsoft.com/office/drawing/2014/main" id="{A64A6091-744D-4A74-8BCA-3DF16AC9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5997" r="6772" b="11233"/>
          <a:stretch/>
        </p:blipFill>
        <p:spPr>
          <a:xfrm>
            <a:off x="2121857" y="759489"/>
            <a:ext cx="8250587" cy="59028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189B5D-8C8B-46AA-9407-F174F8EFA76A}"/>
              </a:ext>
            </a:extLst>
          </p:cNvPr>
          <p:cNvSpPr txBox="1"/>
          <p:nvPr/>
        </p:nvSpPr>
        <p:spPr>
          <a:xfrm>
            <a:off x="5114776" y="845700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/>
              <a:t>Critical lines</a:t>
            </a:r>
            <a:endParaRPr lang="fr-FR" sz="3200">
              <a:cs typeface="Calibri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F933EF3-2B9E-4025-A283-E5A6511D0887}"/>
              </a:ext>
            </a:extLst>
          </p:cNvPr>
          <p:cNvSpPr txBox="1">
            <a:spLocks/>
          </p:cNvSpPr>
          <p:nvPr/>
        </p:nvSpPr>
        <p:spPr>
          <a:xfrm>
            <a:off x="502876" y="-80299"/>
            <a:ext cx="4099947" cy="10355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Model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B99D1F-26D6-4FD5-BE27-896EBAB7E55E}"/>
              </a:ext>
            </a:extLst>
          </p:cNvPr>
          <p:cNvSpPr txBox="1"/>
          <p:nvPr/>
        </p:nvSpPr>
        <p:spPr>
          <a:xfrm>
            <a:off x="8739247" y="884011"/>
            <a:ext cx="159592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Red: Potential</a:t>
            </a:r>
          </a:p>
          <a:p>
            <a:r>
              <a:rPr lang="fr-FR">
                <a:cs typeface="Calibri"/>
              </a:rPr>
              <a:t>Blue: Images</a:t>
            </a:r>
            <a:endParaRPr lang="fr-FR" dirty="0">
              <a:cs typeface="Calibri"/>
            </a:endParaRPr>
          </a:p>
          <a:p>
            <a:r>
              <a:rPr lang="fr-FR">
                <a:cs typeface="Calibri"/>
              </a:rPr>
              <a:t>Yellow: Source</a:t>
            </a:r>
            <a:endParaRPr lang="fr-FR" dirty="0">
              <a:cs typeface="Calibri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4C6E662-0847-47FA-9F36-CDD50B2E0233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133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>
            <a:extLst>
              <a:ext uri="{FF2B5EF4-FFF2-40B4-BE49-F238E27FC236}">
                <a16:creationId xmlns:a16="http://schemas.microsoft.com/office/drawing/2014/main" id="{A64A6091-744D-4A74-8BCA-3DF16AC9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5997" r="6772" b="11233"/>
          <a:stretch/>
        </p:blipFill>
        <p:spPr>
          <a:xfrm>
            <a:off x="2121858" y="759489"/>
            <a:ext cx="8250585" cy="5902858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1E70186-0E61-4947-B21B-B38A4246ED6F}"/>
              </a:ext>
            </a:extLst>
          </p:cNvPr>
          <p:cNvCxnSpPr/>
          <p:nvPr/>
        </p:nvCxnSpPr>
        <p:spPr>
          <a:xfrm>
            <a:off x="4123870" y="1856014"/>
            <a:ext cx="723899" cy="279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2">
            <a:extLst>
              <a:ext uri="{FF2B5EF4-FFF2-40B4-BE49-F238E27FC236}">
                <a16:creationId xmlns:a16="http://schemas.microsoft.com/office/drawing/2014/main" id="{C808B558-8E91-4F0C-9F0F-48ED169C44FE}"/>
              </a:ext>
            </a:extLst>
          </p:cNvPr>
          <p:cNvSpPr txBox="1"/>
          <p:nvPr/>
        </p:nvSpPr>
        <p:spPr>
          <a:xfrm>
            <a:off x="2674256" y="1286329"/>
            <a:ext cx="2743200" cy="58477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Critical </a:t>
            </a:r>
            <a:r>
              <a:rPr lang="fr-FR" sz="3200" err="1"/>
              <a:t>lines</a:t>
            </a:r>
            <a:endParaRPr lang="fr-FR" sz="3200">
              <a:cs typeface="Calibri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FF8E3ED-E0BE-4EAC-89D6-A8EA425748B6}"/>
              </a:ext>
            </a:extLst>
          </p:cNvPr>
          <p:cNvCxnSpPr/>
          <p:nvPr/>
        </p:nvCxnSpPr>
        <p:spPr>
          <a:xfrm>
            <a:off x="4142015" y="1883229"/>
            <a:ext cx="1631042" cy="1640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EE2997D-8760-4640-8E96-C8697DF62D7F}"/>
              </a:ext>
            </a:extLst>
          </p:cNvPr>
          <p:cNvCxnSpPr/>
          <p:nvPr/>
        </p:nvCxnSpPr>
        <p:spPr>
          <a:xfrm flipH="1" flipV="1">
            <a:off x="6525984" y="3541486"/>
            <a:ext cx="1525813" cy="92709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BAED39D-1E0B-4502-9909-DF1BC7570546}"/>
              </a:ext>
            </a:extLst>
          </p:cNvPr>
          <p:cNvCxnSpPr/>
          <p:nvPr/>
        </p:nvCxnSpPr>
        <p:spPr>
          <a:xfrm flipH="1" flipV="1">
            <a:off x="6652984" y="4131126"/>
            <a:ext cx="1389742" cy="32838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3">
            <a:extLst>
              <a:ext uri="{FF2B5EF4-FFF2-40B4-BE49-F238E27FC236}">
                <a16:creationId xmlns:a16="http://schemas.microsoft.com/office/drawing/2014/main" id="{B40CF5E3-16FB-4131-A56F-2D5F2A9B7B6A}"/>
              </a:ext>
            </a:extLst>
          </p:cNvPr>
          <p:cNvSpPr txBox="1"/>
          <p:nvPr/>
        </p:nvSpPr>
        <p:spPr>
          <a:xfrm>
            <a:off x="7727043" y="4397827"/>
            <a:ext cx="2743200" cy="584775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err="1">
                <a:solidFill>
                  <a:schemeClr val="accent4"/>
                </a:solidFill>
              </a:rPr>
              <a:t>Caustic</a:t>
            </a:r>
            <a:r>
              <a:rPr lang="fr-FR" sz="3200" dirty="0">
                <a:solidFill>
                  <a:schemeClr val="accent4"/>
                </a:solidFill>
              </a:rPr>
              <a:t> </a:t>
            </a:r>
            <a:r>
              <a:rPr lang="fr-FR" sz="3200" err="1">
                <a:solidFill>
                  <a:schemeClr val="accent4"/>
                </a:solidFill>
              </a:rPr>
              <a:t>lines</a:t>
            </a:r>
            <a:endParaRPr lang="fr-FR" sz="320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F7AF24-D9BE-4F43-9CB3-EEF1F0CA5E88}"/>
              </a:ext>
            </a:extLst>
          </p:cNvPr>
          <p:cNvSpPr txBox="1">
            <a:spLocks/>
          </p:cNvSpPr>
          <p:nvPr/>
        </p:nvSpPr>
        <p:spPr>
          <a:xfrm>
            <a:off x="502876" y="-80299"/>
            <a:ext cx="4099947" cy="10355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Model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157C11-01B6-4598-9558-553E333ACA42}"/>
              </a:ext>
            </a:extLst>
          </p:cNvPr>
          <p:cNvSpPr txBox="1"/>
          <p:nvPr/>
        </p:nvSpPr>
        <p:spPr>
          <a:xfrm>
            <a:off x="8739247" y="884011"/>
            <a:ext cx="159592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Red: Potential</a:t>
            </a:r>
          </a:p>
          <a:p>
            <a:r>
              <a:rPr lang="fr-FR">
                <a:cs typeface="Calibri"/>
              </a:rPr>
              <a:t>Blue: Images</a:t>
            </a:r>
            <a:endParaRPr lang="fr-FR" dirty="0">
              <a:cs typeface="Calibri"/>
            </a:endParaRPr>
          </a:p>
          <a:p>
            <a:r>
              <a:rPr lang="fr-FR">
                <a:cs typeface="Calibri"/>
              </a:rPr>
              <a:t>Yellow: Source</a:t>
            </a:r>
            <a:endParaRPr lang="fr-FR" dirty="0">
              <a:cs typeface="Calibri"/>
            </a:endParaRPr>
          </a:p>
        </p:txBody>
      </p:sp>
      <p:sp>
        <p:nvSpPr>
          <p:cNvPr id="13" name="Espace réservé du numéro de diapositive 7">
            <a:extLst>
              <a:ext uri="{FF2B5EF4-FFF2-40B4-BE49-F238E27FC236}">
                <a16:creationId xmlns:a16="http://schemas.microsoft.com/office/drawing/2014/main" id="{F2290C55-BFE2-4595-AC4F-0B5BC2B03F3B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346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E82EA-5B61-48AE-9392-1E63030C2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31" y="218040"/>
            <a:ext cx="4977787" cy="693302"/>
          </a:xfrm>
        </p:spPr>
        <p:txBody>
          <a:bodyPr anchor="b">
            <a:no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</a:t>
            </a:r>
            <a:r>
              <a:rPr lang="fr-FR" sz="4000" dirty="0" err="1">
                <a:cs typeface="Calibri Light"/>
              </a:rPr>
              <a:t>Shear</a:t>
            </a:r>
            <a:r>
              <a:rPr lang="fr-FR" sz="4000" dirty="0">
                <a:cs typeface="Calibri Light"/>
              </a:rPr>
              <a:t> 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E992BA-F007-4022-9A38-E4800465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8" y="1823581"/>
            <a:ext cx="6271942" cy="26188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z="2800" dirty="0" err="1">
                <a:cs typeface="Calibri"/>
              </a:rPr>
              <a:t>Environment</a:t>
            </a:r>
            <a:r>
              <a:rPr lang="fr-FR" sz="2800" dirty="0">
                <a:cs typeface="Calibri"/>
              </a:rPr>
              <a:t> </a:t>
            </a:r>
            <a:r>
              <a:rPr lang="fr-FR" sz="2800" dirty="0" err="1">
                <a:cs typeface="Calibri"/>
              </a:rPr>
              <a:t>effects</a:t>
            </a:r>
            <a:r>
              <a:rPr lang="fr-FR" sz="2800" dirty="0">
                <a:cs typeface="Calibri"/>
              </a:rPr>
              <a:t> </a:t>
            </a:r>
            <a:r>
              <a:rPr lang="fr-FR" sz="2800" dirty="0" err="1">
                <a:cs typeface="Calibri"/>
              </a:rPr>
              <a:t>create</a:t>
            </a:r>
            <a:r>
              <a:rPr lang="fr-FR" sz="2800" dirty="0">
                <a:cs typeface="Calibri"/>
              </a:rPr>
              <a:t> a </a:t>
            </a:r>
            <a:r>
              <a:rPr lang="fr-FR" sz="2800" dirty="0" err="1">
                <a:cs typeface="Calibri"/>
              </a:rPr>
              <a:t>deformation</a:t>
            </a:r>
            <a:r>
              <a:rPr lang="fr-FR" sz="2800" dirty="0">
                <a:cs typeface="Calibri"/>
              </a:rPr>
              <a:t> on images  </a:t>
            </a:r>
          </a:p>
          <a:p>
            <a:r>
              <a:rPr lang="fr-FR" sz="2800" dirty="0" err="1">
                <a:cs typeface="Calibri"/>
              </a:rPr>
              <a:t>Modelisation</a:t>
            </a:r>
            <a:r>
              <a:rPr lang="fr-FR" sz="2800" dirty="0">
                <a:cs typeface="Calibri"/>
              </a:rPr>
              <a:t> by a </a:t>
            </a:r>
            <a:r>
              <a:rPr lang="fr-FR" sz="2800" dirty="0" err="1">
                <a:cs typeface="Calibri"/>
              </a:rPr>
              <a:t>shear</a:t>
            </a:r>
            <a:r>
              <a:rPr lang="fr-FR" sz="2800" dirty="0">
                <a:cs typeface="Calibri"/>
              </a:rPr>
              <a:t> in the image</a:t>
            </a:r>
          </a:p>
          <a:p>
            <a:r>
              <a:rPr lang="fr-FR" sz="2800" dirty="0">
                <a:cs typeface="Calibri"/>
              </a:rPr>
              <a:t>The </a:t>
            </a:r>
            <a:r>
              <a:rPr lang="fr-FR" sz="2800" dirty="0" err="1">
                <a:cs typeface="Calibri"/>
              </a:rPr>
              <a:t>Shear</a:t>
            </a:r>
            <a:r>
              <a:rPr lang="fr-FR" sz="2800" dirty="0">
                <a:cs typeface="Calibri"/>
              </a:rPr>
              <a:t> </a:t>
            </a:r>
            <a:r>
              <a:rPr lang="fr-FR" sz="2800" dirty="0" err="1">
                <a:cs typeface="Calibri"/>
              </a:rPr>
              <a:t>is</a:t>
            </a:r>
            <a:r>
              <a:rPr lang="fr-FR" sz="2800" dirty="0">
                <a:cs typeface="Calibri"/>
              </a:rPr>
              <a:t> </a:t>
            </a:r>
            <a:r>
              <a:rPr lang="fr-FR" sz="2800" dirty="0" err="1">
                <a:cs typeface="Calibri"/>
              </a:rPr>
              <a:t>described</a:t>
            </a:r>
            <a:r>
              <a:rPr lang="fr-FR" sz="2800" dirty="0">
                <a:cs typeface="Calibri"/>
              </a:rPr>
              <a:t> by a </a:t>
            </a:r>
            <a:r>
              <a:rPr lang="fr-FR" sz="2800" dirty="0" err="1">
                <a:cs typeface="Calibri"/>
              </a:rPr>
              <a:t>strength</a:t>
            </a:r>
            <a:r>
              <a:rPr lang="fr-FR" sz="2800" b="1" dirty="0">
                <a:cs typeface="Calibri"/>
              </a:rPr>
              <a:t> </a:t>
            </a:r>
            <a:r>
              <a:rPr lang="fr-FR" sz="2800" dirty="0">
                <a:cs typeface="Calibri"/>
              </a:rPr>
              <a:t>γ and an angle</a:t>
            </a:r>
            <a:r>
              <a:rPr lang="fr-FR" sz="2800" b="1" dirty="0">
                <a:cs typeface="Calibri"/>
              </a:rPr>
              <a:t> </a:t>
            </a:r>
            <a:r>
              <a:rPr lang="fr-FR" sz="2800" dirty="0">
                <a:cs typeface="Calibri"/>
              </a:rPr>
              <a:t>α</a:t>
            </a:r>
          </a:p>
          <a:p>
            <a:pPr marL="0" indent="0">
              <a:buNone/>
            </a:pPr>
            <a:endParaRPr lang="fr-FR" sz="2800" dirty="0">
              <a:cs typeface="Calibri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8C4917-ACA7-41A6-93A3-27E95DC393B6}"/>
              </a:ext>
            </a:extLst>
          </p:cNvPr>
          <p:cNvSpPr txBox="1"/>
          <p:nvPr/>
        </p:nvSpPr>
        <p:spPr>
          <a:xfrm>
            <a:off x="-2427" y="4988898"/>
            <a:ext cx="7511302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/>
              <a:t> Objective            Find the images </a:t>
            </a:r>
            <a:r>
              <a:rPr lang="fr-FR" sz="2800" dirty="0" err="1"/>
              <a:t>with</a:t>
            </a:r>
            <a:r>
              <a:rPr lang="fr-FR" sz="2800" dirty="0"/>
              <a:t> no </a:t>
            </a:r>
            <a:r>
              <a:rPr lang="fr-FR" sz="2800" dirty="0" err="1"/>
              <a:t>shear</a:t>
            </a:r>
            <a:endParaRPr lang="fr-FR" sz="2800" dirty="0">
              <a:cs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EE5F33-DAD4-445D-A2C8-03C697BE0CA4}"/>
              </a:ext>
            </a:extLst>
          </p:cNvPr>
          <p:cNvSpPr txBox="1"/>
          <p:nvPr/>
        </p:nvSpPr>
        <p:spPr>
          <a:xfrm>
            <a:off x="7070843" y="617081"/>
            <a:ext cx="4709966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 dirty="0"/>
              <a:t>Model + vertical </a:t>
            </a:r>
            <a:r>
              <a:rPr lang="fr-FR" sz="3200" dirty="0" err="1"/>
              <a:t>shear</a:t>
            </a:r>
            <a:r>
              <a:rPr lang="fr-FR" sz="3200" dirty="0"/>
              <a:t> </a:t>
            </a:r>
            <a:r>
              <a:rPr lang="fr-FR" sz="3200" dirty="0" err="1"/>
              <a:t>strength</a:t>
            </a:r>
            <a:r>
              <a:rPr lang="fr-FR" sz="3200" dirty="0"/>
              <a:t> up to γ=0.2</a:t>
            </a:r>
          </a:p>
          <a:p>
            <a:pPr algn="ctr"/>
            <a:endParaRPr lang="fr-FR" sz="3200" dirty="0">
              <a:cs typeface="Calibri"/>
            </a:endParaRPr>
          </a:p>
        </p:txBody>
      </p:sp>
      <p:pic>
        <p:nvPicPr>
          <p:cNvPr id="16" name="Image 16" descr="Une image contenant intérieur, portable, assis&#10;&#10;Description générée avec un niveau de confiance élevé">
            <a:extLst>
              <a:ext uri="{FF2B5EF4-FFF2-40B4-BE49-F238E27FC236}">
                <a16:creationId xmlns:a16="http://schemas.microsoft.com/office/drawing/2014/main" id="{3063EEF1-A7DB-46BB-9675-7A7EE4B50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730828"/>
            <a:ext cx="4838699" cy="4838699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5A325300-87B3-44A3-A8B6-C3938102CD26}"/>
              </a:ext>
            </a:extLst>
          </p:cNvPr>
          <p:cNvSpPr/>
          <p:nvPr/>
        </p:nvSpPr>
        <p:spPr>
          <a:xfrm>
            <a:off x="1632935" y="4989026"/>
            <a:ext cx="796980" cy="475561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A44F1CA-9F07-4774-9542-8B053865DB36}"/>
              </a:ext>
            </a:extLst>
          </p:cNvPr>
          <p:cNvSpPr txBox="1"/>
          <p:nvPr/>
        </p:nvSpPr>
        <p:spPr>
          <a:xfrm>
            <a:off x="10822215" y="6148614"/>
            <a:ext cx="1061357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α</a:t>
            </a:r>
            <a:r>
              <a:rPr lang="fr-FR" sz="2400">
                <a:cs typeface="Calibri"/>
              </a:rPr>
              <a:t>​=90°</a:t>
            </a:r>
          </a:p>
        </p:txBody>
      </p:sp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6D9C7671-3EF3-4BA8-ADE9-56B9F2B8C210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89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6C6B3DC7-7390-4F25-865D-578882EC5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02" y="158108"/>
            <a:ext cx="5667214" cy="711445"/>
          </a:xfrm>
        </p:spPr>
        <p:txBody>
          <a:bodyPr anchor="b">
            <a:no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</a:t>
            </a:r>
            <a:r>
              <a:rPr lang="fr-FR" sz="4000" dirty="0" err="1">
                <a:cs typeface="Calibri Light"/>
              </a:rPr>
              <a:t>Shear</a:t>
            </a:r>
            <a:r>
              <a:rPr lang="fr-FR" sz="4000" dirty="0">
                <a:cs typeface="Calibri Light"/>
              </a:rPr>
              <a:t> </a:t>
            </a:r>
            <a:r>
              <a:rPr lang="fr-FR" sz="4000" dirty="0" err="1">
                <a:cs typeface="Calibri Light"/>
              </a:rPr>
              <a:t>effect</a:t>
            </a:r>
            <a:endParaRPr lang="fr-FR" sz="4000" dirty="0" err="1"/>
          </a:p>
        </p:txBody>
      </p:sp>
      <p:pic>
        <p:nvPicPr>
          <p:cNvPr id="10" name="Image 10" descr="Une image contenant intérieur, portable&#10;&#10;Description générée avec un niveau de confiance très élevé">
            <a:extLst>
              <a:ext uri="{FF2B5EF4-FFF2-40B4-BE49-F238E27FC236}">
                <a16:creationId xmlns:a16="http://schemas.microsoft.com/office/drawing/2014/main" id="{221AA06D-105C-46E8-87E7-40E01610A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 t="37500" r="34891" b="36250"/>
          <a:stretch/>
        </p:blipFill>
        <p:spPr>
          <a:xfrm>
            <a:off x="6393952" y="1065604"/>
            <a:ext cx="5615054" cy="5068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B87DE03-FBAB-4EE3-BB2E-47A468F20F1E}"/>
              </a:ext>
            </a:extLst>
          </p:cNvPr>
          <p:cNvCxnSpPr/>
          <p:nvPr/>
        </p:nvCxnSpPr>
        <p:spPr>
          <a:xfrm>
            <a:off x="9054958" y="1101050"/>
            <a:ext cx="41096" cy="499837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9" descr="Une image contenant intérieur, portable&#10;&#10;Description générée avec un niveau de confiance très élevé">
            <a:extLst>
              <a:ext uri="{FF2B5EF4-FFF2-40B4-BE49-F238E27FC236}">
                <a16:creationId xmlns:a16="http://schemas.microsoft.com/office/drawing/2014/main" id="{70FA1B1B-D7DF-4531-B6D8-846003AC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8" t="37072" r="34613" b="35563"/>
          <a:stretch/>
        </p:blipFill>
        <p:spPr>
          <a:xfrm>
            <a:off x="118156" y="1082987"/>
            <a:ext cx="5577030" cy="49967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7E65A1E7-1339-4809-80B8-F797DBE8B1ED}"/>
              </a:ext>
            </a:extLst>
          </p:cNvPr>
          <p:cNvCxnSpPr>
            <a:cxnSpLocks/>
          </p:cNvCxnSpPr>
          <p:nvPr/>
        </p:nvCxnSpPr>
        <p:spPr>
          <a:xfrm flipH="1">
            <a:off x="3042864" y="1101049"/>
            <a:ext cx="27397" cy="4947005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 : gauche 21">
            <a:extLst>
              <a:ext uri="{FF2B5EF4-FFF2-40B4-BE49-F238E27FC236}">
                <a16:creationId xmlns:a16="http://schemas.microsoft.com/office/drawing/2014/main" id="{7472F432-E763-4A29-97B2-0D3FF1EE9BF1}"/>
              </a:ext>
            </a:extLst>
          </p:cNvPr>
          <p:cNvSpPr/>
          <p:nvPr/>
        </p:nvSpPr>
        <p:spPr>
          <a:xfrm rot="2520000">
            <a:off x="10054659" y="1929548"/>
            <a:ext cx="319150" cy="9079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gauche 22">
            <a:extLst>
              <a:ext uri="{FF2B5EF4-FFF2-40B4-BE49-F238E27FC236}">
                <a16:creationId xmlns:a16="http://schemas.microsoft.com/office/drawing/2014/main" id="{EC967C90-B8D9-4687-81ED-AEDF486421C0}"/>
              </a:ext>
            </a:extLst>
          </p:cNvPr>
          <p:cNvSpPr/>
          <p:nvPr/>
        </p:nvSpPr>
        <p:spPr>
          <a:xfrm rot="12360000">
            <a:off x="7460433" y="5499816"/>
            <a:ext cx="319150" cy="9079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gauche 23">
            <a:extLst>
              <a:ext uri="{FF2B5EF4-FFF2-40B4-BE49-F238E27FC236}">
                <a16:creationId xmlns:a16="http://schemas.microsoft.com/office/drawing/2014/main" id="{A18C2E85-879A-4982-A1BF-163DCFCCEA38}"/>
              </a:ext>
            </a:extLst>
          </p:cNvPr>
          <p:cNvSpPr/>
          <p:nvPr/>
        </p:nvSpPr>
        <p:spPr>
          <a:xfrm rot="7200000">
            <a:off x="8485177" y="1973364"/>
            <a:ext cx="267780" cy="73667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gauche 24">
            <a:extLst>
              <a:ext uri="{FF2B5EF4-FFF2-40B4-BE49-F238E27FC236}">
                <a16:creationId xmlns:a16="http://schemas.microsoft.com/office/drawing/2014/main" id="{BAFFCDBB-1C80-487E-910B-8443BE4AE889}"/>
              </a:ext>
            </a:extLst>
          </p:cNvPr>
          <p:cNvSpPr/>
          <p:nvPr/>
        </p:nvSpPr>
        <p:spPr>
          <a:xfrm rot="-960000">
            <a:off x="9737871" y="4489523"/>
            <a:ext cx="319150" cy="9079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1">
            <a:extLst>
              <a:ext uri="{FF2B5EF4-FFF2-40B4-BE49-F238E27FC236}">
                <a16:creationId xmlns:a16="http://schemas.microsoft.com/office/drawing/2014/main" id="{41D15F8D-0404-4622-8845-177317A628D2}"/>
              </a:ext>
            </a:extLst>
          </p:cNvPr>
          <p:cNvSpPr txBox="1"/>
          <p:nvPr/>
        </p:nvSpPr>
        <p:spPr>
          <a:xfrm>
            <a:off x="1890445" y="6038636"/>
            <a:ext cx="2392166" cy="70788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/>
              <a:t>No </a:t>
            </a:r>
            <a:r>
              <a:rPr lang="fr-FR" sz="4000" dirty="0" err="1"/>
              <a:t>Shear</a:t>
            </a:r>
            <a:r>
              <a:rPr lang="fr-FR" sz="4000" dirty="0"/>
              <a:t> </a:t>
            </a:r>
          </a:p>
        </p:txBody>
      </p:sp>
      <p:sp>
        <p:nvSpPr>
          <p:cNvPr id="27" name="ZoneTexte 1">
            <a:extLst>
              <a:ext uri="{FF2B5EF4-FFF2-40B4-BE49-F238E27FC236}">
                <a16:creationId xmlns:a16="http://schemas.microsoft.com/office/drawing/2014/main" id="{0BB3727A-767A-469D-A5DC-E76CF29558E1}"/>
              </a:ext>
            </a:extLst>
          </p:cNvPr>
          <p:cNvSpPr txBox="1"/>
          <p:nvPr/>
        </p:nvSpPr>
        <p:spPr>
          <a:xfrm>
            <a:off x="7695038" y="6056777"/>
            <a:ext cx="3009023" cy="70788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 err="1"/>
              <a:t>Shear</a:t>
            </a:r>
            <a:r>
              <a:rPr lang="fr-FR" sz="4000" dirty="0"/>
              <a:t> γ = 0,2</a:t>
            </a:r>
            <a:endParaRPr lang="fr-FR" sz="4000">
              <a:cs typeface="Calibri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743E561-8EDB-418D-97FF-2B1A5C3E2122}"/>
              </a:ext>
            </a:extLst>
          </p:cNvPr>
          <p:cNvSpPr txBox="1"/>
          <p:nvPr/>
        </p:nvSpPr>
        <p:spPr>
          <a:xfrm>
            <a:off x="8645072" y="224972"/>
            <a:ext cx="1523999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/>
              <a:t>α</a:t>
            </a:r>
            <a:r>
              <a:rPr lang="fr-FR" sz="3200">
                <a:cs typeface="Calibri"/>
              </a:rPr>
              <a:t>​=90°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72A65A69-49D6-4CDB-AA5D-ADD6A8F34583}"/>
              </a:ext>
            </a:extLst>
          </p:cNvPr>
          <p:cNvSpPr/>
          <p:nvPr/>
        </p:nvSpPr>
        <p:spPr>
          <a:xfrm>
            <a:off x="10941228" y="4915596"/>
            <a:ext cx="596901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A66D429-FA9B-4DFD-A2D9-90C66E033297}"/>
              </a:ext>
            </a:extLst>
          </p:cNvPr>
          <p:cNvSpPr/>
          <p:nvPr/>
        </p:nvSpPr>
        <p:spPr>
          <a:xfrm>
            <a:off x="4312356" y="4905022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7">
            <a:extLst>
              <a:ext uri="{FF2B5EF4-FFF2-40B4-BE49-F238E27FC236}">
                <a16:creationId xmlns:a16="http://schemas.microsoft.com/office/drawing/2014/main" id="{CB184ED8-2EDA-4B53-A9CE-DA8829B0E518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9223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BCB4568-9221-4861-89B8-F78C0429A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02" y="158108"/>
            <a:ext cx="5667214" cy="711445"/>
          </a:xfrm>
        </p:spPr>
        <p:txBody>
          <a:bodyPr anchor="b">
            <a:no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</a:t>
            </a:r>
            <a:r>
              <a:rPr lang="fr-FR" sz="4000" dirty="0" err="1">
                <a:cs typeface="Calibri Light"/>
              </a:rPr>
              <a:t>Shear</a:t>
            </a:r>
            <a:r>
              <a:rPr lang="fr-FR" sz="4000" dirty="0">
                <a:cs typeface="Calibri Light"/>
              </a:rPr>
              <a:t> </a:t>
            </a:r>
            <a:r>
              <a:rPr lang="fr-FR" sz="4000" dirty="0" err="1">
                <a:cs typeface="Calibri Light"/>
              </a:rPr>
              <a:t>effect</a:t>
            </a:r>
            <a:endParaRPr lang="fr-FR" sz="4000" dirty="0" err="1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802C62D-170E-4228-B0B6-5D0828467F64}"/>
              </a:ext>
            </a:extLst>
          </p:cNvPr>
          <p:cNvSpPr/>
          <p:nvPr/>
        </p:nvSpPr>
        <p:spPr>
          <a:xfrm>
            <a:off x="502355" y="1960503"/>
            <a:ext cx="3134548" cy="320980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>
                <a:solidFill>
                  <a:srgbClr val="FFFFFF"/>
                </a:solidFill>
                <a:cs typeface="Calibri"/>
              </a:rPr>
              <a:t>Potential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56CECD7-29E3-4A14-AD5A-FDA1DB6EB0E3}"/>
              </a:ext>
            </a:extLst>
          </p:cNvPr>
          <p:cNvCxnSpPr/>
          <p:nvPr/>
        </p:nvCxnSpPr>
        <p:spPr>
          <a:xfrm>
            <a:off x="4914430" y="1951096"/>
            <a:ext cx="11289" cy="387773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0487EFA3-2D2C-4664-97F8-B19ADE9E38CE}"/>
              </a:ext>
            </a:extLst>
          </p:cNvPr>
          <p:cNvCxnSpPr>
            <a:cxnSpLocks/>
          </p:cNvCxnSpPr>
          <p:nvPr/>
        </p:nvCxnSpPr>
        <p:spPr>
          <a:xfrm>
            <a:off x="5714059" y="2242725"/>
            <a:ext cx="1882" cy="315336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508C73D-6700-4B9C-ABEF-1BCF3774775A}"/>
              </a:ext>
            </a:extLst>
          </p:cNvPr>
          <p:cNvCxnSpPr>
            <a:cxnSpLocks/>
          </p:cNvCxnSpPr>
          <p:nvPr/>
        </p:nvCxnSpPr>
        <p:spPr>
          <a:xfrm>
            <a:off x="6504282" y="2628429"/>
            <a:ext cx="30104" cy="238195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8A348CA-46EF-439B-9660-780653AE2357}"/>
              </a:ext>
            </a:extLst>
          </p:cNvPr>
          <p:cNvCxnSpPr>
            <a:cxnSpLocks/>
          </p:cNvCxnSpPr>
          <p:nvPr/>
        </p:nvCxnSpPr>
        <p:spPr>
          <a:xfrm>
            <a:off x="7322725" y="2976503"/>
            <a:ext cx="11290" cy="169521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063D643-75BA-4BB1-992C-E190200382AC}"/>
              </a:ext>
            </a:extLst>
          </p:cNvPr>
          <p:cNvCxnSpPr>
            <a:cxnSpLocks/>
          </p:cNvCxnSpPr>
          <p:nvPr/>
        </p:nvCxnSpPr>
        <p:spPr>
          <a:xfrm flipH="1">
            <a:off x="8124239" y="3371614"/>
            <a:ext cx="7525" cy="839142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84CFE7D-965E-431C-BAB5-418CFC5EDAF9}"/>
              </a:ext>
            </a:extLst>
          </p:cNvPr>
          <p:cNvCxnSpPr>
            <a:cxnSpLocks/>
          </p:cNvCxnSpPr>
          <p:nvPr/>
        </p:nvCxnSpPr>
        <p:spPr>
          <a:xfrm>
            <a:off x="8893764" y="3578577"/>
            <a:ext cx="1882" cy="415808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F462915-E607-4432-81F5-7AF26E2C5E40}"/>
              </a:ext>
            </a:extLst>
          </p:cNvPr>
          <p:cNvCxnSpPr>
            <a:cxnSpLocks/>
          </p:cNvCxnSpPr>
          <p:nvPr/>
        </p:nvCxnSpPr>
        <p:spPr>
          <a:xfrm>
            <a:off x="9674579" y="3682058"/>
            <a:ext cx="1882" cy="20884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E7D3E70-8E7C-4F0D-B972-3ACAB0EBF53A}"/>
              </a:ext>
            </a:extLst>
          </p:cNvPr>
          <p:cNvSpPr/>
          <p:nvPr/>
        </p:nvSpPr>
        <p:spPr>
          <a:xfrm>
            <a:off x="1909685" y="5881906"/>
            <a:ext cx="8287962" cy="66157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3841336-E3D5-498E-B7AE-5292684289AF}"/>
              </a:ext>
            </a:extLst>
          </p:cNvPr>
          <p:cNvSpPr txBox="1"/>
          <p:nvPr/>
        </p:nvSpPr>
        <p:spPr>
          <a:xfrm>
            <a:off x="6517760" y="985075"/>
            <a:ext cx="6425424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/>
              <a:t>γ decrease with the distance</a:t>
            </a:r>
          </a:p>
          <a:p>
            <a:r>
              <a:rPr lang="fr-FR" sz="3200">
                <a:cs typeface="Calibri"/>
              </a:rPr>
              <a:t>Shear is tangent to the potential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242CE22-1904-4645-81A7-2283962D90AF}"/>
              </a:ext>
            </a:extLst>
          </p:cNvPr>
          <p:cNvSpPr txBox="1"/>
          <p:nvPr/>
        </p:nvSpPr>
        <p:spPr>
          <a:xfrm>
            <a:off x="5147733" y="5963062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400" b="1" dirty="0"/>
              <a:t>Distance</a:t>
            </a:r>
            <a:endParaRPr lang="fr-FR" sz="2400" b="1" dirty="0">
              <a:cs typeface="Calibri"/>
            </a:endParaRPr>
          </a:p>
        </p:txBody>
      </p:sp>
      <p:sp>
        <p:nvSpPr>
          <p:cNvPr id="16" name="Espace réservé du numéro de diapositive 7">
            <a:extLst>
              <a:ext uri="{FF2B5EF4-FFF2-40B4-BE49-F238E27FC236}">
                <a16:creationId xmlns:a16="http://schemas.microsoft.com/office/drawing/2014/main" id="{C59F2D56-9670-483E-9582-6E4AF98E51DD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055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798AA-D23A-4AE4-A4E5-E48717A8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4" y="-263704"/>
            <a:ext cx="6954998" cy="1422020"/>
          </a:xfrm>
        </p:spPr>
        <p:txBody>
          <a:bodyPr>
            <a:normAutofit/>
          </a:bodyPr>
          <a:lstStyle/>
          <a:p>
            <a:r>
              <a:rPr lang="fr-FR" sz="4000" b="1" dirty="0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Scientific </a:t>
            </a:r>
            <a:r>
              <a:rPr lang="fr-FR" sz="4000" dirty="0" err="1">
                <a:cs typeface="Calibri Light"/>
              </a:rPr>
              <a:t>interest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5382AB7-EA05-473E-8439-21C33F315A2B}"/>
              </a:ext>
            </a:extLst>
          </p:cNvPr>
          <p:cNvSpPr txBox="1"/>
          <p:nvPr/>
        </p:nvSpPr>
        <p:spPr>
          <a:xfrm>
            <a:off x="2053116" y="6363985"/>
            <a:ext cx="306854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b="1" i="1" dirty="0"/>
              <a:t>G. Mahler et al 2018</a:t>
            </a:r>
            <a:endParaRPr lang="fr-FR" sz="2400" b="1" i="1">
              <a:cs typeface="Calibri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E6A22DBF-AF25-43BB-B683-4B98FCBA2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" t="3301" r="36318" b="5777"/>
          <a:stretch/>
        </p:blipFill>
        <p:spPr>
          <a:xfrm>
            <a:off x="471632" y="850867"/>
            <a:ext cx="6226843" cy="5540217"/>
          </a:xfrm>
          <a:prstGeom prst="rect">
            <a:avLst/>
          </a:prstGeom>
        </p:spPr>
      </p:pic>
      <p:pic>
        <p:nvPicPr>
          <p:cNvPr id="8" name="Image 4" descr="Une image contenant texte, carte&#10;&#10;Description générée avec un niveau de confiance élevé">
            <a:extLst>
              <a:ext uri="{FF2B5EF4-FFF2-40B4-BE49-F238E27FC236}">
                <a16:creationId xmlns:a16="http://schemas.microsoft.com/office/drawing/2014/main" id="{CD1BCB22-C64E-4C7A-B247-60B93ECA2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81" t="2723" r="2156" b="50687"/>
          <a:stretch/>
        </p:blipFill>
        <p:spPr>
          <a:xfrm>
            <a:off x="6944351" y="1422970"/>
            <a:ext cx="5146996" cy="4231818"/>
          </a:xfrm>
          <a:prstGeom prst="rect">
            <a:avLst/>
          </a:prstGeom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0DC3A6B8-4FBD-4D7A-ADF6-72351D2CECF4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843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38C3C-DCE1-40C3-B819-27176E542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65" y="185420"/>
            <a:ext cx="8067522" cy="8911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</a:t>
            </a:r>
            <a:r>
              <a:rPr lang="fr-FR" sz="4000" dirty="0" err="1">
                <a:cs typeface="Calibri Light"/>
              </a:rPr>
              <a:t>Potential</a:t>
            </a:r>
            <a:r>
              <a:rPr lang="fr-FR" sz="4000" dirty="0">
                <a:cs typeface="Calibri Light"/>
              </a:rPr>
              <a:t> optimisation</a:t>
            </a:r>
          </a:p>
        </p:txBody>
      </p:sp>
      <p:pic>
        <p:nvPicPr>
          <p:cNvPr id="4" name="Image 4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B9194570-E48C-4AC1-9473-084EB320E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46" y="1438658"/>
            <a:ext cx="5835215" cy="507277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A33AF7E-7B33-402C-B8DF-40BF8F691CFF}"/>
              </a:ext>
            </a:extLst>
          </p:cNvPr>
          <p:cNvSpPr txBox="1"/>
          <p:nvPr/>
        </p:nvSpPr>
        <p:spPr>
          <a:xfrm>
            <a:off x="7086096" y="5068612"/>
            <a:ext cx="4893128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 err="1">
                <a:cs typeface="Calibri"/>
              </a:rPr>
              <a:t>Find</a:t>
            </a:r>
            <a:r>
              <a:rPr lang="fr-FR" sz="3600" dirty="0">
                <a:cs typeface="Calibri"/>
              </a:rPr>
              <a:t> images for </a:t>
            </a:r>
            <a:r>
              <a:rPr lang="fr-FR" sz="3600" dirty="0" err="1">
                <a:cs typeface="Calibri"/>
              </a:rPr>
              <a:t>each</a:t>
            </a:r>
            <a:r>
              <a:rPr lang="fr-FR" sz="3600" dirty="0">
                <a:cs typeface="Calibri"/>
              </a:rPr>
              <a:t> case and </a:t>
            </a:r>
            <a:r>
              <a:rPr lang="fr-FR" sz="3600" dirty="0" err="1">
                <a:cs typeface="Calibri"/>
              </a:rPr>
              <a:t>compute</a:t>
            </a:r>
            <a:r>
              <a:rPr lang="fr-FR" sz="3600" dirty="0">
                <a:cs typeface="Calibri"/>
              </a:rPr>
              <a:t> </a:t>
            </a:r>
            <a:r>
              <a:rPr lang="fr" sz="3600" dirty="0">
                <a:cs typeface="Calibri"/>
              </a:rPr>
              <a:t>χ²</a:t>
            </a:r>
            <a:endParaRPr lang="fr-FR" sz="3600" dirty="0">
              <a:cs typeface="Calibri"/>
            </a:endParaRPr>
          </a:p>
          <a:p>
            <a:endParaRPr lang="fr-FR" sz="3600" dirty="0">
              <a:cs typeface="Calibri"/>
            </a:endParaRPr>
          </a:p>
          <a:p>
            <a:endParaRPr lang="fr" sz="3600" dirty="0">
              <a:cs typeface="Calibri"/>
            </a:endParaRP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4DA9B03-C149-4AB2-8B03-AC6A639588CC}"/>
              </a:ext>
            </a:extLst>
          </p:cNvPr>
          <p:cNvCxnSpPr/>
          <p:nvPr/>
        </p:nvCxnSpPr>
        <p:spPr>
          <a:xfrm flipH="1">
            <a:off x="3405413" y="1601441"/>
            <a:ext cx="3565851" cy="28018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B7FFE6D-26DB-416B-8B1B-F33DE8FE8DF4}"/>
              </a:ext>
            </a:extLst>
          </p:cNvPr>
          <p:cNvCxnSpPr>
            <a:cxnSpLocks/>
          </p:cNvCxnSpPr>
          <p:nvPr/>
        </p:nvCxnSpPr>
        <p:spPr>
          <a:xfrm flipH="1">
            <a:off x="3986558" y="2678296"/>
            <a:ext cx="2982983" cy="172497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E2249535-5BDF-4384-81A1-E5FC83D20ED8}"/>
              </a:ext>
            </a:extLst>
          </p:cNvPr>
          <p:cNvCxnSpPr>
            <a:cxnSpLocks/>
          </p:cNvCxnSpPr>
          <p:nvPr/>
        </p:nvCxnSpPr>
        <p:spPr>
          <a:xfrm flipH="1">
            <a:off x="4874985" y="2714008"/>
            <a:ext cx="2095706" cy="16892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4CAE5536-E66B-4EAD-A937-A14B1E0349D9}"/>
              </a:ext>
            </a:extLst>
          </p:cNvPr>
          <p:cNvCxnSpPr>
            <a:cxnSpLocks/>
          </p:cNvCxnSpPr>
          <p:nvPr/>
        </p:nvCxnSpPr>
        <p:spPr>
          <a:xfrm flipH="1">
            <a:off x="5824268" y="3801087"/>
            <a:ext cx="1125982" cy="69863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197CEE6-3126-4498-BA22-8297BD5F33FE}"/>
              </a:ext>
            </a:extLst>
          </p:cNvPr>
          <p:cNvSpPr txBox="1"/>
          <p:nvPr/>
        </p:nvSpPr>
        <p:spPr>
          <a:xfrm>
            <a:off x="6797279" y="1303323"/>
            <a:ext cx="5475077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3600" dirty="0"/>
              <a:t>Prior : </a:t>
            </a:r>
            <a:r>
              <a:rPr lang="fr-FR" sz="3600" err="1"/>
              <a:t>uniform</a:t>
            </a:r>
            <a:r>
              <a:rPr lang="fr-FR" sz="3600" dirty="0"/>
              <a:t>, </a:t>
            </a:r>
            <a:r>
              <a:rPr lang="fr-FR" sz="3600" err="1"/>
              <a:t>gaussian</a:t>
            </a:r>
            <a:endParaRPr lang="fr-FR" sz="3600">
              <a:cs typeface="Calibri"/>
            </a:endParaRPr>
          </a:p>
          <a:p>
            <a:endParaRPr lang="fr-FR" sz="36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3600" dirty="0">
                <a:cs typeface="Calibri"/>
              </a:rPr>
              <a:t>Limit : min, max</a:t>
            </a:r>
          </a:p>
          <a:p>
            <a:endParaRPr lang="fr-FR" sz="3600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fr-FR" sz="3600">
                <a:cs typeface="Calibri"/>
              </a:rPr>
              <a:t>Iteration step, deviation 1σ</a:t>
            </a:r>
          </a:p>
          <a:p>
            <a:pPr marL="285750" indent="-285750">
              <a:buFont typeface="Arial"/>
              <a:buChar char="•"/>
            </a:pPr>
            <a:endParaRPr lang="fr-FR" sz="3600" dirty="0">
              <a:cs typeface="Calibri"/>
            </a:endParaRPr>
          </a:p>
        </p:txBody>
      </p:sp>
      <p:sp>
        <p:nvSpPr>
          <p:cNvPr id="12" name="Espace réservé du numéro de diapositive 7">
            <a:extLst>
              <a:ext uri="{FF2B5EF4-FFF2-40B4-BE49-F238E27FC236}">
                <a16:creationId xmlns:a16="http://schemas.microsoft.com/office/drawing/2014/main" id="{B110C895-6696-4B6D-B5AF-B24C8A18710C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6650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DAB7F6A8-F332-4122-AC70-F9CC31CFD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" t="6858" r="29853" b="34463"/>
          <a:stretch/>
        </p:blipFill>
        <p:spPr>
          <a:xfrm>
            <a:off x="389601" y="1168400"/>
            <a:ext cx="4118167" cy="5251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 6" descr="Une image contenant objet, ciel, oiseau&#10;&#10;Description générée avec un niveau de confiance élevé">
            <a:extLst>
              <a:ext uri="{FF2B5EF4-FFF2-40B4-BE49-F238E27FC236}">
                <a16:creationId xmlns:a16="http://schemas.microsoft.com/office/drawing/2014/main" id="{6F07077E-1492-4ED0-B63A-8E4CB48B1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" t="4118" r="3681" b="11176"/>
          <a:stretch/>
        </p:blipFill>
        <p:spPr>
          <a:xfrm>
            <a:off x="4644075" y="2066477"/>
            <a:ext cx="7455222" cy="1385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5900A0D-AD09-4E6B-8517-18EE1AADBC93}"/>
              </a:ext>
            </a:extLst>
          </p:cNvPr>
          <p:cNvCxnSpPr/>
          <p:nvPr/>
        </p:nvCxnSpPr>
        <p:spPr>
          <a:xfrm>
            <a:off x="2781300" y="5452667"/>
            <a:ext cx="361044" cy="388257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8FDE2AA-52B8-4D9E-9973-4DC092EE12C5}"/>
              </a:ext>
            </a:extLst>
          </p:cNvPr>
          <p:cNvCxnSpPr/>
          <p:nvPr/>
        </p:nvCxnSpPr>
        <p:spPr>
          <a:xfrm>
            <a:off x="2037442" y="1511300"/>
            <a:ext cx="642255" cy="270329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0F9520C-104C-4D6C-9252-41298D2C7766}"/>
              </a:ext>
            </a:extLst>
          </p:cNvPr>
          <p:cNvCxnSpPr/>
          <p:nvPr/>
        </p:nvCxnSpPr>
        <p:spPr>
          <a:xfrm>
            <a:off x="676728" y="2980871"/>
            <a:ext cx="388256" cy="351972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D78FA2A-F472-443A-9A22-1953F67AAD6F}"/>
              </a:ext>
            </a:extLst>
          </p:cNvPr>
          <p:cNvCxnSpPr>
            <a:cxnSpLocks/>
          </p:cNvCxnSpPr>
          <p:nvPr/>
        </p:nvCxnSpPr>
        <p:spPr>
          <a:xfrm flipH="1">
            <a:off x="3777343" y="2572656"/>
            <a:ext cx="201384" cy="361043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820B5ED3-2AB2-46D5-B79D-D0999A1B0AAE}"/>
              </a:ext>
            </a:extLst>
          </p:cNvPr>
          <p:cNvSpPr txBox="1"/>
          <p:nvPr/>
        </p:nvSpPr>
        <p:spPr>
          <a:xfrm>
            <a:off x="1812471" y="1585685"/>
            <a:ext cx="714155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200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1</a:t>
            </a:r>
            <a:endParaRPr lang="fr-F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DC5E03F-B0FF-453A-82DD-227D3B59F7C5}"/>
              </a:ext>
            </a:extLst>
          </p:cNvPr>
          <p:cNvSpPr txBox="1"/>
          <p:nvPr/>
        </p:nvSpPr>
        <p:spPr>
          <a:xfrm>
            <a:off x="3907969" y="2746829"/>
            <a:ext cx="602343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200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2</a:t>
            </a:r>
            <a:endParaRPr lang="fr-F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BE007D-D841-4C0D-A5FD-40B833E24224}"/>
              </a:ext>
            </a:extLst>
          </p:cNvPr>
          <p:cNvSpPr txBox="1"/>
          <p:nvPr/>
        </p:nvSpPr>
        <p:spPr>
          <a:xfrm>
            <a:off x="333826" y="3073401"/>
            <a:ext cx="62048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200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3</a:t>
            </a:r>
            <a:endParaRPr lang="fr-F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804423D-1847-4ECD-A44D-CE6C58FA8689}"/>
              </a:ext>
            </a:extLst>
          </p:cNvPr>
          <p:cNvSpPr txBox="1"/>
          <p:nvPr/>
        </p:nvSpPr>
        <p:spPr>
          <a:xfrm>
            <a:off x="3000826" y="4878613"/>
            <a:ext cx="593271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3200" dirty="0">
                <a:solidFill>
                  <a:schemeClr val="bg1"/>
                </a:solidFill>
              </a:rPr>
              <a:t>d</a:t>
            </a:r>
            <a:r>
              <a:rPr lang="fr-FR" dirty="0">
                <a:solidFill>
                  <a:schemeClr val="bg1"/>
                </a:solidFill>
              </a:rPr>
              <a:t>4</a:t>
            </a:r>
            <a:endParaRPr lang="fr-FR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8644129-513A-48DB-B276-5A7728EA88E4}"/>
              </a:ext>
            </a:extLst>
          </p:cNvPr>
          <p:cNvSpPr txBox="1"/>
          <p:nvPr/>
        </p:nvSpPr>
        <p:spPr>
          <a:xfrm>
            <a:off x="5072679" y="4687669"/>
            <a:ext cx="636990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 smtClean="0">
                <a:cs typeface="Calibri"/>
              </a:rPr>
              <a:t>D</a:t>
            </a:r>
            <a:r>
              <a:rPr lang="fr-FR" sz="2000" dirty="0" smtClean="0">
                <a:cs typeface="Calibri"/>
              </a:rPr>
              <a:t>i</a:t>
            </a:r>
            <a:r>
              <a:rPr lang="fr-FR" sz="3600" dirty="0" smtClean="0">
                <a:cs typeface="Calibri"/>
              </a:rPr>
              <a:t> : </a:t>
            </a:r>
            <a:r>
              <a:rPr lang="fr-FR" sz="3600" dirty="0" err="1" smtClean="0">
                <a:cs typeface="Calibri"/>
              </a:rPr>
              <a:t>separation</a:t>
            </a:r>
            <a:r>
              <a:rPr lang="fr-FR" sz="3600" dirty="0" smtClean="0">
                <a:cs typeface="Calibri"/>
              </a:rPr>
              <a:t> distance in </a:t>
            </a:r>
            <a:r>
              <a:rPr lang="fr-FR" sz="3600" dirty="0" err="1" smtClean="0">
                <a:cs typeface="Calibri"/>
              </a:rPr>
              <a:t>arcsec</a:t>
            </a:r>
            <a:endParaRPr lang="fr-FR" sz="3600" dirty="0" smtClean="0">
              <a:cs typeface="Calibri"/>
            </a:endParaRPr>
          </a:p>
          <a:p>
            <a:r>
              <a:rPr lang="fr-FR" sz="3600" dirty="0" smtClean="0">
                <a:cs typeface="Calibri"/>
              </a:rPr>
              <a:t>ε </a:t>
            </a:r>
            <a:r>
              <a:rPr lang="fr-FR" sz="3600" dirty="0">
                <a:cs typeface="Calibri"/>
              </a:rPr>
              <a:t>: </a:t>
            </a:r>
            <a:r>
              <a:rPr lang="fr-FR" sz="3600" dirty="0" err="1">
                <a:cs typeface="Calibri"/>
              </a:rPr>
              <a:t>astrometric</a:t>
            </a:r>
            <a:r>
              <a:rPr lang="fr-FR" sz="3600" dirty="0">
                <a:cs typeface="Calibri"/>
              </a:rPr>
              <a:t> </a:t>
            </a:r>
            <a:r>
              <a:rPr lang="fr-FR" sz="3600" dirty="0" err="1">
                <a:cs typeface="Calibri"/>
              </a:rPr>
              <a:t>errors</a:t>
            </a:r>
            <a:r>
              <a:rPr lang="fr-FR" sz="3600" dirty="0">
                <a:cs typeface="Calibri"/>
              </a:rPr>
              <a:t> (0.1'')</a:t>
            </a:r>
            <a:endParaRPr lang="fr-FR" sz="3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F6245D-6C4C-4325-91B7-04CD01C7FC06}"/>
              </a:ext>
            </a:extLst>
          </p:cNvPr>
          <p:cNvSpPr txBox="1"/>
          <p:nvPr/>
        </p:nvSpPr>
        <p:spPr>
          <a:xfrm>
            <a:off x="333829" y="234042"/>
            <a:ext cx="6360011" cy="13422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dirty="0">
                <a:latin typeface="Calibri Light"/>
                <a:cs typeface="Calibri Light"/>
              </a:rPr>
              <a:t>LENSTOOL</a:t>
            </a:r>
            <a:r>
              <a:rPr lang="fr-FR" sz="4000" dirty="0">
                <a:latin typeface="Calibri Light"/>
                <a:cs typeface="Calibri Light"/>
              </a:rPr>
              <a:t>: </a:t>
            </a:r>
            <a:r>
              <a:rPr lang="fr" sz="4000" dirty="0"/>
              <a:t>χ² CALCULATION</a:t>
            </a:r>
            <a:endParaRPr lang="fr-FR" dirty="0">
              <a:cs typeface="Calibri" panose="020F0502020204030204"/>
            </a:endParaRPr>
          </a:p>
          <a:p>
            <a:endParaRPr lang="fr-FR" sz="4000" dirty="0">
              <a:latin typeface="Calibri Light"/>
              <a:cs typeface="Calibri Ligh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1574D9A-328F-4FB3-89BC-40D75BF990DF}"/>
              </a:ext>
            </a:extLst>
          </p:cNvPr>
          <p:cNvSpPr txBox="1"/>
          <p:nvPr/>
        </p:nvSpPr>
        <p:spPr>
          <a:xfrm>
            <a:off x="333829" y="5649686"/>
            <a:ext cx="2743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Black : model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Red : images </a:t>
            </a:r>
            <a:r>
              <a:rPr lang="fr-FR" sz="2400" dirty="0" err="1">
                <a:solidFill>
                  <a:schemeClr val="bg1"/>
                </a:solidFill>
              </a:rPr>
              <a:t>found</a:t>
            </a:r>
            <a:endParaRPr lang="fr-FR" sz="2400" dirty="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Espace réservé du numéro de diapositive 7">
            <a:extLst>
              <a:ext uri="{FF2B5EF4-FFF2-40B4-BE49-F238E27FC236}">
                <a16:creationId xmlns:a16="http://schemas.microsoft.com/office/drawing/2014/main" id="{FB68B5D9-43D9-49E9-A2D1-4F138A0DBE8E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623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C85F9F-0201-41AA-820C-BDFED148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2" y="61645"/>
            <a:ext cx="7177388" cy="976807"/>
          </a:xfrm>
        </p:spPr>
        <p:txBody>
          <a:bodyPr>
            <a:norm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Test </a:t>
            </a:r>
            <a:r>
              <a:rPr lang="fr-FR" sz="4000" dirty="0" err="1" smtClean="0">
                <a:cs typeface="Calibri Light"/>
              </a:rPr>
              <a:t>procedure</a:t>
            </a:r>
            <a:r>
              <a:rPr lang="fr-FR" sz="4000" dirty="0">
                <a:cs typeface="Calibri Light"/>
              </a:rPr>
              <a:t>  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A85D130-A37C-46D3-B4B0-19909ED56DA3}"/>
              </a:ext>
            </a:extLst>
          </p:cNvPr>
          <p:cNvSpPr txBox="1"/>
          <p:nvPr/>
        </p:nvSpPr>
        <p:spPr>
          <a:xfrm>
            <a:off x="350123" y="1476652"/>
            <a:ext cx="2743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cs typeface="Calibri"/>
              </a:rPr>
              <a:t>Images </a:t>
            </a:r>
            <a:r>
              <a:rPr lang="fr-FR" sz="2400" dirty="0" err="1">
                <a:cs typeface="Calibri"/>
              </a:rPr>
              <a:t>with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shear</a:t>
            </a:r>
            <a:endParaRPr lang="fr-FR" sz="2400" dirty="0" err="1"/>
          </a:p>
          <a:p>
            <a:pPr algn="l"/>
            <a:endParaRPr lang="fr-FR" sz="2400" dirty="0">
              <a:cs typeface="Calibri"/>
            </a:endParaRPr>
          </a:p>
        </p:txBody>
      </p:sp>
      <p:pic>
        <p:nvPicPr>
          <p:cNvPr id="7" name="Image 10" descr="Une image contenant intérieur, portable&#10;&#10;Description générée avec un niveau de confiance très élevé">
            <a:extLst>
              <a:ext uri="{FF2B5EF4-FFF2-40B4-BE49-F238E27FC236}">
                <a16:creationId xmlns:a16="http://schemas.microsoft.com/office/drawing/2014/main" id="{6C7E6E62-D32D-4639-9590-23488E4EF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7" t="37500" r="34891" b="36250"/>
          <a:stretch/>
        </p:blipFill>
        <p:spPr>
          <a:xfrm>
            <a:off x="357017" y="4660475"/>
            <a:ext cx="2277361" cy="2053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9" descr="Une image contenant intérieur, portable&#10;&#10;Description générée avec un niveau de confiance très élevé">
            <a:extLst>
              <a:ext uri="{FF2B5EF4-FFF2-40B4-BE49-F238E27FC236}">
                <a16:creationId xmlns:a16="http://schemas.microsoft.com/office/drawing/2014/main" id="{A3A4C85E-ECC9-42F0-AF56-877C19255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18" t="37072" r="34613" b="35563"/>
          <a:stretch/>
        </p:blipFill>
        <p:spPr>
          <a:xfrm>
            <a:off x="391638" y="1931159"/>
            <a:ext cx="2312855" cy="20480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ED607786-2B72-473A-A0C6-03FDBDE026CE}"/>
              </a:ext>
            </a:extLst>
          </p:cNvPr>
          <p:cNvSpPr/>
          <p:nvPr/>
        </p:nvSpPr>
        <p:spPr>
          <a:xfrm>
            <a:off x="3422941" y="1133803"/>
            <a:ext cx="842299" cy="4955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D1CB6A-E113-4C7B-8584-3A2207A4B50A}"/>
              </a:ext>
            </a:extLst>
          </p:cNvPr>
          <p:cNvSpPr txBox="1"/>
          <p:nvPr/>
        </p:nvSpPr>
        <p:spPr>
          <a:xfrm>
            <a:off x="4132699" y="2310055"/>
            <a:ext cx="4917141" cy="39703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3600" dirty="0"/>
              <a:t>1 </a:t>
            </a:r>
            <a:r>
              <a:rPr lang="fr-FR" sz="3600" dirty="0" err="1"/>
              <a:t>potential</a:t>
            </a:r>
            <a:r>
              <a:rPr lang="fr-FR" sz="3600" dirty="0"/>
              <a:t>  </a:t>
            </a:r>
            <a:r>
              <a:rPr lang="fr-FR" sz="3600" dirty="0" err="1"/>
              <a:t>optimizing</a:t>
            </a:r>
            <a:endParaRPr lang="fr-FR" sz="3600" dirty="0">
              <a:cs typeface="Calibri"/>
            </a:endParaRPr>
          </a:p>
          <a:p>
            <a:r>
              <a:rPr lang="fr-FR" sz="3600" dirty="0"/>
              <a:t>      </a:t>
            </a:r>
            <a:r>
              <a:rPr lang="fr-FR" sz="3600" dirty="0" err="1"/>
              <a:t>Θ,ellipticity</a:t>
            </a:r>
            <a:r>
              <a:rPr lang="fr-FR" sz="3600" dirty="0"/>
              <a:t>,...</a:t>
            </a:r>
            <a:endParaRPr lang="fr-FR" sz="3600" dirty="0">
              <a:cs typeface="Calibri"/>
            </a:endParaRPr>
          </a:p>
          <a:p>
            <a:endParaRPr lang="fr-FR" sz="36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fr-FR" sz="3600" dirty="0"/>
              <a:t>2 </a:t>
            </a:r>
            <a:r>
              <a:rPr lang="fr-FR" sz="3600" dirty="0" err="1"/>
              <a:t>potentials</a:t>
            </a:r>
            <a:r>
              <a:rPr lang="fr-FR" sz="3600" dirty="0"/>
              <a:t> : </a:t>
            </a:r>
            <a:endParaRPr lang="fr-FR" sz="3600" dirty="0">
              <a:cs typeface="Calibri"/>
            </a:endParaRPr>
          </a:p>
          <a:p>
            <a:r>
              <a:rPr lang="fr-FR" sz="3600" dirty="0"/>
              <a:t>       1 </a:t>
            </a:r>
            <a:r>
              <a:rPr lang="fr-FR" sz="3600" dirty="0" err="1"/>
              <a:t>fixed</a:t>
            </a:r>
            <a:r>
              <a:rPr lang="fr-FR" sz="3600" dirty="0"/>
              <a:t> </a:t>
            </a:r>
            <a:r>
              <a:rPr lang="en-US" sz="3600" dirty="0"/>
              <a:t>potential</a:t>
            </a:r>
            <a:r>
              <a:rPr lang="fr-FR" sz="3600" dirty="0"/>
              <a:t>  </a:t>
            </a:r>
            <a:endParaRPr lang="fr-FR" sz="3600" dirty="0">
              <a:cs typeface="Calibri"/>
            </a:endParaRPr>
          </a:p>
          <a:p>
            <a:r>
              <a:rPr lang="fr-FR" sz="3600" dirty="0"/>
              <a:t>       1 </a:t>
            </a:r>
            <a:r>
              <a:rPr lang="fr-FR" sz="3600" dirty="0" err="1"/>
              <a:t>spherical</a:t>
            </a:r>
            <a:r>
              <a:rPr lang="fr-FR" sz="3600" dirty="0"/>
              <a:t> </a:t>
            </a:r>
            <a:r>
              <a:rPr lang="fr-FR" sz="3600" dirty="0" err="1"/>
              <a:t>potential</a:t>
            </a:r>
            <a:r>
              <a:rPr lang="fr-FR" sz="3600" dirty="0"/>
              <a:t>  </a:t>
            </a:r>
            <a:endParaRPr lang="fr-FR" sz="3600" dirty="0">
              <a:cs typeface="Calibri"/>
            </a:endParaRPr>
          </a:p>
          <a:p>
            <a:r>
              <a:rPr lang="fr-FR" sz="3600" dirty="0"/>
              <a:t>       </a:t>
            </a:r>
            <a:r>
              <a:rPr lang="fr-FR" sz="3600" err="1"/>
              <a:t>optimizing</a:t>
            </a:r>
            <a:r>
              <a:rPr lang="fr-FR" sz="3600" dirty="0"/>
              <a:t>:  x,  σ, y...</a:t>
            </a:r>
            <a:endParaRPr lang="fr-FR" sz="3600" dirty="0">
              <a:cs typeface="Calibri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A5B610-E6D5-4505-9ED7-E1A82046CBE5}"/>
              </a:ext>
            </a:extLst>
          </p:cNvPr>
          <p:cNvSpPr txBox="1"/>
          <p:nvPr/>
        </p:nvSpPr>
        <p:spPr>
          <a:xfrm>
            <a:off x="723239" y="990793"/>
            <a:ext cx="163396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dirty="0"/>
              <a:t>INPUT</a:t>
            </a:r>
            <a:r>
              <a:rPr lang="fr-FR" sz="4000" dirty="0"/>
              <a:t> </a:t>
            </a:r>
            <a:endParaRPr lang="fr-FR" sz="4000">
              <a:cs typeface="Calibri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4ED0DEE-C3CC-4935-B5A0-3E95545A2BD3}"/>
              </a:ext>
            </a:extLst>
          </p:cNvPr>
          <p:cNvSpPr txBox="1"/>
          <p:nvPr/>
        </p:nvSpPr>
        <p:spPr>
          <a:xfrm>
            <a:off x="4840623" y="1049274"/>
            <a:ext cx="3505199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000" b="1"/>
              <a:t>OPTIMIZATION</a:t>
            </a:r>
            <a:endParaRPr lang="fr-FR" sz="4000" dirty="0"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663B77-400E-4507-9215-2C94DC25CE18}"/>
              </a:ext>
            </a:extLst>
          </p:cNvPr>
          <p:cNvSpPr txBox="1"/>
          <p:nvPr/>
        </p:nvSpPr>
        <p:spPr>
          <a:xfrm>
            <a:off x="9469527" y="3057193"/>
            <a:ext cx="274320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600" dirty="0"/>
              <a:t>Best model </a:t>
            </a:r>
            <a:r>
              <a:rPr lang="fr-FR" sz="3600" dirty="0" err="1"/>
              <a:t>minimizing</a:t>
            </a:r>
            <a:r>
              <a:rPr lang="fr-FR" sz="3600" dirty="0"/>
              <a:t> </a:t>
            </a:r>
            <a:r>
              <a:rPr lang="fr" sz="3600" dirty="0"/>
              <a:t>χ²</a:t>
            </a:r>
            <a:endParaRPr lang="fr-FR" sz="3600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95872C1-BCE5-47AD-AA25-05FEB2475473}"/>
              </a:ext>
            </a:extLst>
          </p:cNvPr>
          <p:cNvCxnSpPr/>
          <p:nvPr/>
        </p:nvCxnSpPr>
        <p:spPr>
          <a:xfrm flipH="1">
            <a:off x="1539170" y="3939393"/>
            <a:ext cx="7526" cy="8203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844043A-6A8F-4E03-9490-2610EE2C949D}"/>
              </a:ext>
            </a:extLst>
          </p:cNvPr>
          <p:cNvSpPr txBox="1"/>
          <p:nvPr/>
        </p:nvSpPr>
        <p:spPr>
          <a:xfrm>
            <a:off x="9799875" y="1051283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000" b="1" dirty="0"/>
              <a:t>OUTPUT</a:t>
            </a:r>
            <a:endParaRPr lang="fr-FR" sz="4000" b="1" dirty="0">
              <a:cs typeface="Calibri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7BECFE1-2185-421E-9BE6-E9C4CEC400DB}"/>
              </a:ext>
            </a:extLst>
          </p:cNvPr>
          <p:cNvSpPr txBox="1"/>
          <p:nvPr/>
        </p:nvSpPr>
        <p:spPr>
          <a:xfrm>
            <a:off x="2914869" y="5267529"/>
            <a:ext cx="138288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γ = 0,2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2FF946-B3A7-4EBC-B92E-F35A2F397852}"/>
              </a:ext>
            </a:extLst>
          </p:cNvPr>
          <p:cNvSpPr txBox="1"/>
          <p:nvPr/>
        </p:nvSpPr>
        <p:spPr>
          <a:xfrm>
            <a:off x="2911414" y="2735627"/>
            <a:ext cx="10160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/>
              <a:t>γ = 0</a:t>
            </a:r>
            <a:r>
              <a:rPr lang="fr-FR" sz="2400" dirty="0">
                <a:cs typeface="Calibri"/>
              </a:rPr>
              <a:t>​</a:t>
            </a:r>
            <a:endParaRPr lang="fr-FR" sz="2400" dirty="0"/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A8C956D3-D27D-4616-A024-54C1F18B998F}"/>
              </a:ext>
            </a:extLst>
          </p:cNvPr>
          <p:cNvSpPr/>
          <p:nvPr/>
        </p:nvSpPr>
        <p:spPr>
          <a:xfrm>
            <a:off x="8631549" y="1133803"/>
            <a:ext cx="842299" cy="4955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DF3D607-5D89-4AA1-BBF1-45DD7C7B4007}"/>
              </a:ext>
            </a:extLst>
          </p:cNvPr>
          <p:cNvCxnSpPr/>
          <p:nvPr/>
        </p:nvCxnSpPr>
        <p:spPr>
          <a:xfrm flipH="1">
            <a:off x="3968187" y="1896319"/>
            <a:ext cx="21220" cy="490766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ED6A71A-FCD9-41C7-8DC1-ACBB4CA5FD7B}"/>
              </a:ext>
            </a:extLst>
          </p:cNvPr>
          <p:cNvCxnSpPr>
            <a:cxnSpLocks/>
          </p:cNvCxnSpPr>
          <p:nvPr/>
        </p:nvCxnSpPr>
        <p:spPr>
          <a:xfrm flipH="1">
            <a:off x="9292541" y="1751635"/>
            <a:ext cx="21220" cy="4907665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numéro de diapositive 7">
            <a:extLst>
              <a:ext uri="{FF2B5EF4-FFF2-40B4-BE49-F238E27FC236}">
                <a16:creationId xmlns:a16="http://schemas.microsoft.com/office/drawing/2014/main" id="{EEF743EE-D783-44B9-AE8E-E8B7CA5F9829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672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047B9199-1216-4B5C-87D5-B1E3BAD4D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0" y="-88414"/>
            <a:ext cx="7276113" cy="8285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000" b="1" dirty="0" err="1"/>
              <a:t>Lenstool</a:t>
            </a:r>
            <a:r>
              <a:rPr lang="en-US" sz="4000" dirty="0"/>
              <a:t>: Results for 1 potential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CEF77BE7-6F5B-4F88-97DD-B9A23A990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5" t="6684" r="8226" b="5398"/>
          <a:stretch/>
        </p:blipFill>
        <p:spPr>
          <a:xfrm>
            <a:off x="6391406" y="936010"/>
            <a:ext cx="5611098" cy="561109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FEE21F8D-E1ED-45F0-9F89-39F222B24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9" t="6684" r="8226" b="5398"/>
          <a:stretch/>
        </p:blipFill>
        <p:spPr>
          <a:xfrm>
            <a:off x="334353" y="938178"/>
            <a:ext cx="5606763" cy="560676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A3ED4BE-7BCB-4654-8658-FC59976CBB0D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3256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B0663-5AC3-43F3-8988-863D3DD1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37" y="508361"/>
            <a:ext cx="7153449" cy="538995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dirty="0" err="1">
                <a:cs typeface="Calibri Light"/>
              </a:rPr>
              <a:t>Gravitational</a:t>
            </a:r>
            <a:r>
              <a:rPr lang="fr-FR" sz="4000" b="1" dirty="0">
                <a:cs typeface="Calibri Light"/>
              </a:rPr>
              <a:t> </a:t>
            </a:r>
            <a:r>
              <a:rPr lang="fr-FR" sz="4000" b="1" dirty="0" err="1">
                <a:cs typeface="Calibri Light"/>
              </a:rPr>
              <a:t>Lensing</a:t>
            </a:r>
            <a:r>
              <a:rPr lang="fr-FR" sz="4000" b="1" dirty="0">
                <a:cs typeface="Calibri Light"/>
              </a:rPr>
              <a:t> </a:t>
            </a:r>
            <a:r>
              <a:rPr lang="fr-FR" sz="4000" b="1" dirty="0" err="1">
                <a:cs typeface="Calibri Light"/>
              </a:rPr>
              <a:t>effect</a:t>
            </a:r>
            <a:r>
              <a:rPr lang="fr-FR" sz="4000" b="1" dirty="0">
                <a:cs typeface="Calibri Light"/>
              </a:rPr>
              <a:t> </a:t>
            </a:r>
          </a:p>
        </p:txBody>
      </p:sp>
      <p:pic>
        <p:nvPicPr>
          <p:cNvPr id="21" name="Image 16">
            <a:extLst>
              <a:ext uri="{FF2B5EF4-FFF2-40B4-BE49-F238E27FC236}">
                <a16:creationId xmlns:a16="http://schemas.microsoft.com/office/drawing/2014/main" id="{A5D11856-7682-4A93-AD4A-4D0F65D08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" y="1650848"/>
            <a:ext cx="8158263" cy="424618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6330FC37-F147-40A4-A779-71645CE90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785" y="1878996"/>
            <a:ext cx="4099947" cy="3649133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"/>
              </a:rPr>
              <a:t>Source behind a massive object</a:t>
            </a:r>
          </a:p>
          <a:p>
            <a:r>
              <a:rPr lang="en-US" sz="2800" dirty="0">
                <a:cs typeface="Calibri"/>
              </a:rPr>
              <a:t>Massive object deflects light rays </a:t>
            </a:r>
          </a:p>
          <a:p>
            <a:r>
              <a:rPr lang="en-US" sz="2800" dirty="0">
                <a:cs typeface="Calibri"/>
              </a:rPr>
              <a:t>Observer sees several images  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04EFC284-4D3A-462B-B7DF-1DE76F65C149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877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E10B0D4-CE56-4027-A67A-964FC1BF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9764" y="-122661"/>
            <a:ext cx="7789822" cy="8714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4000" b="1" dirty="0"/>
              <a:t>LENSTOOL</a:t>
            </a:r>
            <a:r>
              <a:rPr lang="en-US" sz="4000" dirty="0"/>
              <a:t>: Results for 2 potentials</a:t>
            </a:r>
          </a:p>
        </p:txBody>
      </p:sp>
      <p:pic>
        <p:nvPicPr>
          <p:cNvPr id="3" name="Image 3" descr="Une image contenant carte, texte&#10;&#10;Description générée avec un niveau de confiance très élevé">
            <a:extLst>
              <a:ext uri="{FF2B5EF4-FFF2-40B4-BE49-F238E27FC236}">
                <a16:creationId xmlns:a16="http://schemas.microsoft.com/office/drawing/2014/main" id="{B319E939-F967-4DF8-A762-422D0D19D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6" t="7046" r="7463" b="4471"/>
          <a:stretch/>
        </p:blipFill>
        <p:spPr>
          <a:xfrm>
            <a:off x="6389735" y="997430"/>
            <a:ext cx="5443179" cy="56028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7" descr="Une image contenant texte, carte&#10;&#10;Description générée avec un niveau de confiance élevé">
            <a:extLst>
              <a:ext uri="{FF2B5EF4-FFF2-40B4-BE49-F238E27FC236}">
                <a16:creationId xmlns:a16="http://schemas.microsoft.com/office/drawing/2014/main" id="{E9405AE2-A01F-4F22-BDE8-648EE5A27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" t="6740" r="7162" b="4180"/>
          <a:stretch/>
        </p:blipFill>
        <p:spPr>
          <a:xfrm>
            <a:off x="186872" y="1070871"/>
            <a:ext cx="5665787" cy="557586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6AC72BC-136B-4F24-B7FA-7116036C530F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20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08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0B0D4-CE56-4027-A67A-964FC1BF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22" y="33103"/>
            <a:ext cx="7693575" cy="10920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LENSTOOL</a:t>
            </a:r>
            <a:r>
              <a:rPr lang="en-US" sz="4000" dirty="0"/>
              <a:t>: Results for 2 potentials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7B08412B-3FF7-4559-855A-3CD57F663C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" t="6854" r="5140" b="4205"/>
          <a:stretch/>
        </p:blipFill>
        <p:spPr>
          <a:xfrm>
            <a:off x="202691" y="1165648"/>
            <a:ext cx="5658577" cy="5444576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36EB8E60-C429-46F4-9A8F-76A377FCF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" t="7221" r="7692" b="3925"/>
          <a:stretch/>
        </p:blipFill>
        <p:spPr>
          <a:xfrm>
            <a:off x="6389989" y="1122856"/>
            <a:ext cx="5603338" cy="550909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7B553FE8-4C2D-48EB-9BE0-E49B652CFF52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21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349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10B0D4-CE56-4027-A67A-964FC1BF9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75" y="-166148"/>
            <a:ext cx="4393130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LENSTOOL</a:t>
            </a:r>
            <a:r>
              <a:rPr lang="en-US" sz="4000" dirty="0"/>
              <a:t>: Results </a:t>
            </a:r>
            <a:endParaRPr lang="en-US" sz="4000" dirty="0">
              <a:cs typeface="Calibri Light"/>
            </a:endParaRPr>
          </a:p>
        </p:txBody>
      </p:sp>
      <p:pic>
        <p:nvPicPr>
          <p:cNvPr id="3" name="Image 3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B319E939-F967-4DF8-A762-422D0D19D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8" t="6396" r="9346" b="4524"/>
          <a:stretch/>
        </p:blipFill>
        <p:spPr>
          <a:xfrm>
            <a:off x="5384592" y="283650"/>
            <a:ext cx="6377286" cy="63678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5DC1496-20C2-409A-843E-A3FCC591E0A7}"/>
              </a:ext>
            </a:extLst>
          </p:cNvPr>
          <p:cNvSpPr txBox="1"/>
          <p:nvPr/>
        </p:nvSpPr>
        <p:spPr>
          <a:xfrm>
            <a:off x="316851" y="1997264"/>
            <a:ext cx="4925717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err="1"/>
              <a:t>Better</a:t>
            </a:r>
            <a:r>
              <a:rPr lang="fr-FR" sz="3200" dirty="0"/>
              <a:t> </a:t>
            </a:r>
            <a:r>
              <a:rPr lang="fr-FR" sz="3200" dirty="0" err="1"/>
              <a:t>results</a:t>
            </a:r>
            <a:r>
              <a:rPr lang="fr-FR" sz="3200" dirty="0"/>
              <a:t> </a:t>
            </a:r>
            <a:r>
              <a:rPr lang="fr-FR" sz="3200" dirty="0" err="1"/>
              <a:t>with</a:t>
            </a:r>
            <a:r>
              <a:rPr lang="fr-FR" sz="3200" dirty="0"/>
              <a:t> 2 </a:t>
            </a:r>
            <a:r>
              <a:rPr lang="fr-FR" sz="3200" dirty="0" err="1"/>
              <a:t>potentials</a:t>
            </a:r>
            <a:r>
              <a:rPr lang="fr-FR" sz="3200" dirty="0"/>
              <a:t> </a:t>
            </a:r>
          </a:p>
          <a:p>
            <a:endParaRPr lang="fr-F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cs typeface="Calibri"/>
              </a:rPr>
              <a:t>Model </a:t>
            </a:r>
            <a:r>
              <a:rPr lang="fr-FR" sz="3200" dirty="0" err="1">
                <a:cs typeface="Calibri"/>
              </a:rPr>
              <a:t>is</a:t>
            </a:r>
            <a:r>
              <a:rPr lang="fr-FR" sz="3200" dirty="0">
                <a:cs typeface="Calibri"/>
              </a:rPr>
              <a:t> harder to </a:t>
            </a:r>
            <a:r>
              <a:rPr lang="fr-FR" sz="3200" dirty="0" err="1">
                <a:cs typeface="Calibri"/>
              </a:rPr>
              <a:t>reproduce</a:t>
            </a:r>
            <a:r>
              <a:rPr lang="fr-FR" sz="3200" dirty="0">
                <a:cs typeface="Calibri"/>
              </a:rPr>
              <a:t> </a:t>
            </a:r>
            <a:r>
              <a:rPr lang="fr-FR" sz="3200" dirty="0" err="1">
                <a:cs typeface="Calibri"/>
              </a:rPr>
              <a:t>with</a:t>
            </a:r>
            <a:r>
              <a:rPr lang="fr-FR" sz="3200" dirty="0">
                <a:cs typeface="Calibri"/>
              </a:rPr>
              <a:t> </a:t>
            </a:r>
            <a:r>
              <a:rPr lang="fr-FR" sz="3200" dirty="0" err="1">
                <a:cs typeface="Calibri"/>
              </a:rPr>
              <a:t>increasing</a:t>
            </a:r>
            <a:r>
              <a:rPr lang="fr-FR" sz="3200" dirty="0">
                <a:cs typeface="Calibri"/>
              </a:rPr>
              <a:t> </a:t>
            </a:r>
            <a:r>
              <a:rPr lang="fr-FR" sz="3200" dirty="0" err="1">
                <a:cs typeface="Calibri"/>
              </a:rPr>
              <a:t>shear</a:t>
            </a:r>
          </a:p>
        </p:txBody>
      </p:sp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07CD4D6B-BFAD-4D9A-9E1B-F9335170BB98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42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9CCB44-B063-443C-992B-0DA6980E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8" y="154912"/>
            <a:ext cx="9870397" cy="700435"/>
          </a:xfrm>
        </p:spPr>
        <p:txBody>
          <a:bodyPr>
            <a:no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</a:t>
            </a:r>
            <a:r>
              <a:rPr lang="fr-FR" sz="4000" dirty="0" err="1">
                <a:cs typeface="Calibri Light"/>
              </a:rPr>
              <a:t>current</a:t>
            </a:r>
            <a:r>
              <a:rPr lang="fr-FR" sz="4000" dirty="0">
                <a:cs typeface="Calibri Light"/>
              </a:rPr>
              <a:t> </a:t>
            </a:r>
            <a:r>
              <a:rPr lang="fr-FR" sz="4000" dirty="0" err="1" smtClean="0">
                <a:cs typeface="Calibri Light"/>
              </a:rPr>
              <a:t>limit</a:t>
            </a:r>
            <a:r>
              <a:rPr lang="fr-FR" sz="4000" dirty="0" smtClean="0">
                <a:cs typeface="Calibri Light"/>
              </a:rPr>
              <a:t> + </a:t>
            </a:r>
            <a:r>
              <a:rPr lang="fr-FR" sz="4000" dirty="0" err="1" smtClean="0">
                <a:cs typeface="Calibri Light"/>
              </a:rPr>
              <a:t>other</a:t>
            </a:r>
            <a:r>
              <a:rPr lang="fr-FR" sz="4000" dirty="0" smtClean="0">
                <a:cs typeface="Calibri Light"/>
              </a:rPr>
              <a:t> </a:t>
            </a:r>
            <a:r>
              <a:rPr lang="fr-FR" sz="4000" dirty="0" err="1">
                <a:cs typeface="Calibri Light"/>
              </a:rPr>
              <a:t>models</a:t>
            </a:r>
            <a:r>
              <a:rPr lang="fr-FR" sz="4000" dirty="0">
                <a:cs typeface="Calibri Light"/>
              </a:rPr>
              <a:t> </a:t>
            </a:r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9CCFC53D-4628-470F-AB79-532E2643E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17" r="-121" b="32195"/>
          <a:stretch/>
        </p:blipFill>
        <p:spPr>
          <a:xfrm>
            <a:off x="301559" y="972090"/>
            <a:ext cx="6535015" cy="549683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9A0C9EC-FB06-4967-9B5E-4D2C47CA740E}"/>
              </a:ext>
            </a:extLst>
          </p:cNvPr>
          <p:cNvSpPr txBox="1"/>
          <p:nvPr/>
        </p:nvSpPr>
        <p:spPr>
          <a:xfrm>
            <a:off x="8317099" y="6248400"/>
            <a:ext cx="310242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 err="1"/>
              <a:t>Meneghetti</a:t>
            </a:r>
            <a:r>
              <a:rPr lang="en-US" sz="2400" b="1" i="1" dirty="0"/>
              <a:t> et al 2017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BCDD23-3659-4AFB-BEB4-4841CE376A21}"/>
              </a:ext>
            </a:extLst>
          </p:cNvPr>
          <p:cNvSpPr txBox="1"/>
          <p:nvPr/>
        </p:nvSpPr>
        <p:spPr>
          <a:xfrm>
            <a:off x="7371635" y="1898129"/>
            <a:ext cx="4630056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/>
              <a:t>Red : SPH model</a:t>
            </a:r>
          </a:p>
          <a:p>
            <a:r>
              <a:rPr lang="fr-FR" sz="2800" dirty="0">
                <a:cs typeface="Calibri"/>
              </a:rPr>
              <a:t>Blue : Semi-</a:t>
            </a:r>
            <a:r>
              <a:rPr lang="fr-FR" sz="2800" dirty="0" err="1">
                <a:cs typeface="Calibri"/>
              </a:rPr>
              <a:t>analytical</a:t>
            </a:r>
            <a:r>
              <a:rPr lang="fr-FR" sz="2800" dirty="0">
                <a:cs typeface="Calibri"/>
              </a:rPr>
              <a:t> model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3631FD-58DA-4B53-9CD6-7CBAF80014F1}"/>
              </a:ext>
            </a:extLst>
          </p:cNvPr>
          <p:cNvSpPr txBox="1"/>
          <p:nvPr/>
        </p:nvSpPr>
        <p:spPr>
          <a:xfrm>
            <a:off x="7465020" y="4682740"/>
            <a:ext cx="370775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dirty="0"/>
              <a:t>CATS uses LENSTOOL</a:t>
            </a:r>
            <a:endParaRPr lang="fr-FR" sz="3200" dirty="0">
              <a:cs typeface="Calibri"/>
            </a:endParaRPr>
          </a:p>
        </p:txBody>
      </p:sp>
      <p:sp>
        <p:nvSpPr>
          <p:cNvPr id="10" name="Espace réservé du numéro de diapositive 7">
            <a:extLst>
              <a:ext uri="{FF2B5EF4-FFF2-40B4-BE49-F238E27FC236}">
                <a16:creationId xmlns:a16="http://schemas.microsoft.com/office/drawing/2014/main" id="{DCC84A31-A9A5-430E-BB20-00AF29BFB9E1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23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126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712384-11DA-4A7B-B9CA-A1F86EB4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174171"/>
            <a:ext cx="3137354" cy="957339"/>
          </a:xfrm>
        </p:spPr>
        <p:txBody>
          <a:bodyPr>
            <a:normAutofit/>
          </a:bodyPr>
          <a:lstStyle/>
          <a:p>
            <a:r>
              <a:rPr lang="fr-FR" sz="4000" b="1" dirty="0">
                <a:cs typeface="Calibri Light"/>
              </a:rPr>
              <a:t>Conclusion</a:t>
            </a:r>
            <a:endParaRPr lang="fr-FR" sz="4000" dirty="0">
              <a:cs typeface="Calibri Light" panose="020F0302020204030204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870B70-E6F1-4739-8163-BC4111D35888}"/>
              </a:ext>
            </a:extLst>
          </p:cNvPr>
          <p:cNvSpPr txBox="1"/>
          <p:nvPr/>
        </p:nvSpPr>
        <p:spPr>
          <a:xfrm>
            <a:off x="83890" y="1760366"/>
            <a:ext cx="6044961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>
                <a:cs typeface="Calibri"/>
              </a:rPr>
              <a:t>Shear</a:t>
            </a:r>
            <a:r>
              <a:rPr lang="fr-FR" sz="2400" dirty="0">
                <a:cs typeface="Calibri"/>
              </a:rPr>
              <a:t> </a:t>
            </a:r>
            <a:r>
              <a:rPr lang="fr-FR" sz="2400" dirty="0" err="1">
                <a:cs typeface="Calibri"/>
              </a:rPr>
              <a:t>is</a:t>
            </a:r>
            <a:r>
              <a:rPr lang="fr-FR" sz="2400" dirty="0">
                <a:cs typeface="Calibri"/>
              </a:rPr>
              <a:t> important to </a:t>
            </a:r>
            <a:r>
              <a:rPr lang="fr-FR" sz="2400" dirty="0" err="1">
                <a:cs typeface="Calibri"/>
              </a:rPr>
              <a:t>understand</a:t>
            </a:r>
            <a:r>
              <a:rPr lang="fr-FR" sz="2400" dirty="0">
                <a:cs typeface="Calibri"/>
              </a:rPr>
              <a:t> the </a:t>
            </a:r>
            <a:r>
              <a:rPr lang="fr-FR" sz="2400" dirty="0" err="1">
                <a:cs typeface="Calibri"/>
              </a:rPr>
              <a:t>environment</a:t>
            </a:r>
            <a:r>
              <a:rPr lang="fr-FR" sz="2400" dirty="0">
                <a:cs typeface="Calibri"/>
              </a:rPr>
              <a:t> </a:t>
            </a:r>
            <a:r>
              <a:rPr lang="fr-FR" sz="2400" dirty="0" err="1">
                <a:cs typeface="Calibri"/>
              </a:rPr>
              <a:t>effect</a:t>
            </a:r>
            <a:r>
              <a:rPr lang="fr-FR" sz="2400" dirty="0">
                <a:cs typeface="Calibri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cs typeface="Calibri"/>
              </a:rPr>
              <a:t>Good reproduction of images </a:t>
            </a:r>
            <a:r>
              <a:rPr lang="fr-FR" sz="2400" dirty="0" err="1">
                <a:cs typeface="Calibri"/>
              </a:rPr>
              <a:t>with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shear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when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including</a:t>
            </a:r>
            <a:r>
              <a:rPr lang="fr-FR" sz="2400" dirty="0">
                <a:cs typeface="Calibri"/>
              </a:rPr>
              <a:t> a 2nd </a:t>
            </a:r>
            <a:r>
              <a:rPr lang="fr-FR" sz="2400" dirty="0" err="1">
                <a:cs typeface="Calibri"/>
              </a:rPr>
              <a:t>spherical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potential</a:t>
            </a: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>
                <a:cs typeface="Calibri"/>
              </a:rPr>
              <a:t>Considering</a:t>
            </a:r>
            <a:r>
              <a:rPr lang="fr-FR" sz="2400" dirty="0">
                <a:cs typeface="Calibri"/>
              </a:rPr>
              <a:t> mass </a:t>
            </a:r>
            <a:r>
              <a:rPr lang="fr-FR" sz="2400" dirty="0" err="1">
                <a:cs typeface="Calibri"/>
              </a:rPr>
              <a:t>environment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what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would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be</a:t>
            </a:r>
            <a:r>
              <a:rPr lang="fr-FR" sz="2400" dirty="0">
                <a:cs typeface="Calibri"/>
              </a:rPr>
              <a:t> the </a:t>
            </a:r>
            <a:r>
              <a:rPr lang="fr-FR" sz="2400" dirty="0" err="1">
                <a:cs typeface="Calibri"/>
              </a:rPr>
              <a:t>effect</a:t>
            </a:r>
            <a:r>
              <a:rPr lang="fr-FR" sz="2400" dirty="0">
                <a:cs typeface="Calibri"/>
              </a:rPr>
              <a:t> on the images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5DAA0B55-4917-412C-B4AA-814CF143AA7C}"/>
              </a:ext>
            </a:extLst>
          </p:cNvPr>
          <p:cNvCxnSpPr/>
          <p:nvPr/>
        </p:nvCxnSpPr>
        <p:spPr>
          <a:xfrm>
            <a:off x="6494873" y="1123243"/>
            <a:ext cx="6595" cy="4522548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01955646-BE7A-4E81-8AE6-C4518CE6FDB5}"/>
              </a:ext>
            </a:extLst>
          </p:cNvPr>
          <p:cNvSpPr txBox="1"/>
          <p:nvPr/>
        </p:nvSpPr>
        <p:spPr>
          <a:xfrm>
            <a:off x="7102301" y="1064080"/>
            <a:ext cx="4812829" cy="618630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cs typeface="Calibri"/>
              </a:rPr>
              <a:t>Install C program </a:t>
            </a:r>
            <a:r>
              <a:rPr lang="fr-FR" sz="2400" dirty="0" err="1">
                <a:cs typeface="Calibri"/>
              </a:rPr>
              <a:t>with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svn</a:t>
            </a:r>
            <a:r>
              <a:rPr lang="fr-FR" sz="2400" dirty="0">
                <a:cs typeface="Calibri"/>
              </a:rPr>
              <a:t> and compile </a:t>
            </a:r>
            <a:r>
              <a:rPr lang="fr-FR" sz="2400" dirty="0" err="1">
                <a:cs typeface="Calibri"/>
              </a:rPr>
              <a:t>with</a:t>
            </a:r>
            <a:r>
              <a:rPr lang="fr-FR" sz="2400" dirty="0">
                <a:cs typeface="Calibri"/>
              </a:rPr>
              <a:t> all </a:t>
            </a:r>
            <a:r>
              <a:rPr lang="fr-FR" sz="2400" dirty="0" err="1" smtClean="0">
                <a:cs typeface="Calibri"/>
              </a:rPr>
              <a:t>libraries</a:t>
            </a:r>
            <a:r>
              <a:rPr lang="fr-FR" sz="2400" dirty="0" smtClean="0">
                <a:cs typeface="Calibri"/>
              </a:rPr>
              <a:t>/</a:t>
            </a:r>
            <a:r>
              <a:rPr lang="fr-FR" sz="2400" dirty="0" err="1" smtClean="0">
                <a:cs typeface="Calibri"/>
              </a:rPr>
              <a:t>dependencies</a:t>
            </a:r>
            <a:r>
              <a:rPr lang="fr-FR" sz="2400" dirty="0">
                <a:cs typeface="Calibri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/>
              <a:t>Understand</a:t>
            </a:r>
            <a:r>
              <a:rPr lang="fr-FR" sz="2400" dirty="0"/>
              <a:t> and use a </a:t>
            </a:r>
            <a:r>
              <a:rPr lang="fr-FR" sz="2400" dirty="0" err="1"/>
              <a:t>scientific</a:t>
            </a:r>
            <a:r>
              <a:rPr lang="fr-FR" sz="2400" dirty="0"/>
              <a:t> program </a:t>
            </a:r>
            <a:endParaRPr lang="fr-FR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 err="1" smtClean="0">
                <a:cs typeface="Calibri"/>
              </a:rPr>
              <a:t>Understand</a:t>
            </a:r>
            <a:r>
              <a:rPr lang="fr-FR" sz="2400" dirty="0" smtClean="0">
                <a:cs typeface="Calibri"/>
              </a:rPr>
              <a:t> </a:t>
            </a:r>
            <a:r>
              <a:rPr lang="fr-FR" sz="2400" dirty="0" err="1" smtClean="0">
                <a:cs typeface="Calibri"/>
              </a:rPr>
              <a:t>overall</a:t>
            </a:r>
            <a:r>
              <a:rPr lang="fr-FR" sz="2400" dirty="0" smtClean="0">
                <a:cs typeface="Calibri"/>
              </a:rPr>
              <a:t> </a:t>
            </a:r>
            <a:r>
              <a:rPr lang="fr-FR" sz="2400" dirty="0" err="1" smtClean="0">
                <a:cs typeface="Calibri"/>
              </a:rPr>
              <a:t>behaviour</a:t>
            </a:r>
            <a:r>
              <a:rPr lang="fr-FR" sz="2400" dirty="0" smtClean="0">
                <a:cs typeface="Calibri"/>
              </a:rPr>
              <a:t> of the optimisation </a:t>
            </a:r>
            <a:r>
              <a:rPr lang="fr-FR" sz="2400" dirty="0" err="1" smtClean="0">
                <a:cs typeface="Calibri"/>
              </a:rPr>
              <a:t>process</a:t>
            </a:r>
            <a:r>
              <a:rPr lang="fr-FR" sz="2400" dirty="0" smtClean="0">
                <a:cs typeface="Calibri"/>
              </a:rPr>
              <a:t> for </a:t>
            </a:r>
            <a:r>
              <a:rPr lang="fr-FR" sz="2400" dirty="0" err="1" smtClean="0">
                <a:cs typeface="Calibri"/>
              </a:rPr>
              <a:t>parametric</a:t>
            </a:r>
            <a:r>
              <a:rPr lang="fr-FR" sz="2400" dirty="0" smtClean="0">
                <a:cs typeface="Calibri"/>
              </a:rPr>
              <a:t> model</a:t>
            </a: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1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cs typeface="Calibri"/>
              </a:rPr>
              <a:t>Data </a:t>
            </a:r>
            <a:r>
              <a:rPr lang="fr-FR" sz="2400" dirty="0" err="1">
                <a:cs typeface="Calibri"/>
              </a:rPr>
              <a:t>Analysis</a:t>
            </a:r>
            <a:r>
              <a:rPr lang="fr-FR" sz="2400" dirty="0">
                <a:cs typeface="Calibri"/>
              </a:rPr>
              <a:t> </a:t>
            </a:r>
            <a:r>
              <a:rPr lang="fr-FR" sz="2400" dirty="0" err="1">
                <a:cs typeface="Calibri"/>
              </a:rPr>
              <a:t>with</a:t>
            </a:r>
            <a:r>
              <a:rPr lang="fr-FR" sz="2400" dirty="0">
                <a:cs typeface="Calibri"/>
              </a:rPr>
              <a:t> python</a:t>
            </a:r>
          </a:p>
          <a:p>
            <a:endParaRPr lang="fr-FR" sz="1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cs typeface="Calibri"/>
              </a:rPr>
              <a:t>Visualisation </a:t>
            </a:r>
            <a:r>
              <a:rPr lang="fr-FR" sz="2400" dirty="0" err="1">
                <a:cs typeface="Calibri"/>
              </a:rPr>
              <a:t>with</a:t>
            </a:r>
            <a:r>
              <a:rPr lang="fr-FR" sz="2400" dirty="0">
                <a:cs typeface="Calibri"/>
              </a:rPr>
              <a:t> DS9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0BD7751-654F-4FE2-BD4E-60B22A99974E}"/>
              </a:ext>
            </a:extLst>
          </p:cNvPr>
          <p:cNvSpPr txBox="1"/>
          <p:nvPr/>
        </p:nvSpPr>
        <p:spPr>
          <a:xfrm>
            <a:off x="5307659" y="6111992"/>
            <a:ext cx="274320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 err="1"/>
              <a:t>Thank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!</a:t>
            </a: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D2044F20-5078-4DFA-BE42-1DC2D9BE9A46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24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48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A96C7328-E81B-43E3-A94B-4F0BA36C05F7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3</a:t>
            </a:fld>
            <a:endParaRPr lang="en-US" sz="1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86" y="0"/>
            <a:ext cx="10083114" cy="690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6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7BEBB-9C45-40E2-9D90-A810CBC9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99" y="-37011"/>
            <a:ext cx="5401339" cy="675984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dirty="0" err="1">
                <a:cs typeface="Calibri Light"/>
              </a:rPr>
              <a:t>Gravitational</a:t>
            </a:r>
            <a:r>
              <a:rPr lang="fr-FR" sz="4000" b="1" dirty="0">
                <a:cs typeface="Calibri Light"/>
              </a:rPr>
              <a:t> </a:t>
            </a:r>
            <a:r>
              <a:rPr lang="fr-FR" sz="4000" b="1" dirty="0" err="1">
                <a:cs typeface="Calibri Light"/>
              </a:rPr>
              <a:t>lensing</a:t>
            </a:r>
            <a:endParaRPr lang="fr-FR" sz="4000" b="1" dirty="0" err="1">
              <a:ea typeface="+mj-lt"/>
              <a:cs typeface="+mj-lt"/>
            </a:endParaRPr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2" descr="Une image contenant objet d’extérieur, nuit, étoil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D49B2FF8-1446-4671-8895-2C582502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19" y="3395373"/>
            <a:ext cx="4092646" cy="2730664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3" name="Image 9">
            <a:extLst>
              <a:ext uri="{FF2B5EF4-FFF2-40B4-BE49-F238E27FC236}">
                <a16:creationId xmlns:a16="http://schemas.microsoft.com/office/drawing/2014/main" id="{2CC34892-E244-4D52-813B-AC350B06C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88" y="778910"/>
            <a:ext cx="5257058" cy="2563028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6DCC5ED4-27D1-40B3-AD3B-02AFF10CB4C4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4</a:t>
            </a:fld>
            <a:endParaRPr lang="en-US" sz="1800" dirty="0"/>
          </a:p>
        </p:txBody>
      </p:sp>
      <p:pic>
        <p:nvPicPr>
          <p:cNvPr id="3" name="GL_4">
            <a:hlinkClick r:id="" action="ppaction://media"/>
            <a:extLst>
              <a:ext uri="{FF2B5EF4-FFF2-40B4-BE49-F238E27FC236}">
                <a16:creationId xmlns:a16="http://schemas.microsoft.com/office/drawing/2014/main" id="{7C252D58-2019-4A68-8AD0-B8069A6B21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6" end="6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9693" y="638973"/>
            <a:ext cx="5575438" cy="55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7BEBB-9C45-40E2-9D90-A810CBC9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99" y="-37011"/>
            <a:ext cx="5401339" cy="675984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dirty="0" err="1">
                <a:cs typeface="Calibri Light"/>
              </a:rPr>
              <a:t>Gravitational</a:t>
            </a:r>
            <a:r>
              <a:rPr lang="fr-FR" sz="4000" b="1" dirty="0">
                <a:cs typeface="Calibri Light"/>
              </a:rPr>
              <a:t> </a:t>
            </a:r>
            <a:r>
              <a:rPr lang="fr-FR" sz="4000" b="1" dirty="0" err="1">
                <a:cs typeface="Calibri Light"/>
              </a:rPr>
              <a:t>lensing</a:t>
            </a:r>
            <a:endParaRPr lang="fr-FR" sz="4000" b="1" dirty="0" err="1">
              <a:ea typeface="+mj-lt"/>
              <a:cs typeface="+mj-lt"/>
            </a:endParaRPr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2" descr="Une image contenant objet d’extérieur, nuit, étoil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D49B2FF8-1446-4671-8895-2C582502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19" y="3395373"/>
            <a:ext cx="4092646" cy="2730664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3" name="Image 9">
            <a:extLst>
              <a:ext uri="{FF2B5EF4-FFF2-40B4-BE49-F238E27FC236}">
                <a16:creationId xmlns:a16="http://schemas.microsoft.com/office/drawing/2014/main" id="{2CC34892-E244-4D52-813B-AC350B06C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88" y="778910"/>
            <a:ext cx="5257058" cy="2563028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6DCC5ED4-27D1-40B3-AD3B-02AFF10CB4C4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5</a:t>
            </a:fld>
            <a:endParaRPr lang="en-US" sz="1800" dirty="0"/>
          </a:p>
        </p:txBody>
      </p:sp>
      <p:pic>
        <p:nvPicPr>
          <p:cNvPr id="3" name="GL_4">
            <a:hlinkClick r:id="" action="ppaction://media"/>
            <a:extLst>
              <a:ext uri="{FF2B5EF4-FFF2-40B4-BE49-F238E27FC236}">
                <a16:creationId xmlns:a16="http://schemas.microsoft.com/office/drawing/2014/main" id="{7C252D58-2019-4A68-8AD0-B8069A6B21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76" end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9693" y="638973"/>
            <a:ext cx="5575438" cy="55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9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7BEBB-9C45-40E2-9D90-A810CBC9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99" y="-37011"/>
            <a:ext cx="5401339" cy="675984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4000" b="1" dirty="0" err="1">
                <a:cs typeface="Calibri Light"/>
              </a:rPr>
              <a:t>Gravitational</a:t>
            </a:r>
            <a:r>
              <a:rPr lang="fr-FR" sz="4000" b="1" dirty="0">
                <a:cs typeface="Calibri Light"/>
              </a:rPr>
              <a:t> </a:t>
            </a:r>
            <a:r>
              <a:rPr lang="fr-FR" sz="4000" b="1" dirty="0" err="1">
                <a:cs typeface="Calibri Light"/>
              </a:rPr>
              <a:t>lensing</a:t>
            </a:r>
            <a:endParaRPr lang="fr-FR" sz="4000" b="1" dirty="0" err="1">
              <a:ea typeface="+mj-lt"/>
              <a:cs typeface="+mj-lt"/>
            </a:endParaRPr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92055A2C-DEED-475B-B285-60F86A548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2" descr="Une image contenant objet d’extérieur, nuit, étoil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D49B2FF8-1446-4671-8895-2C582502B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19" y="3395373"/>
            <a:ext cx="4092646" cy="2730664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13" name="Image 9">
            <a:extLst>
              <a:ext uri="{FF2B5EF4-FFF2-40B4-BE49-F238E27FC236}">
                <a16:creationId xmlns:a16="http://schemas.microsoft.com/office/drawing/2014/main" id="{2CC34892-E244-4D52-813B-AC350B06C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88" y="778910"/>
            <a:ext cx="5257058" cy="2563028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6DCC5ED4-27D1-40B3-AD3B-02AFF10CB4C4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6</a:t>
            </a:fld>
            <a:endParaRPr lang="en-US" sz="1800" dirty="0"/>
          </a:p>
        </p:txBody>
      </p:sp>
      <p:pic>
        <p:nvPicPr>
          <p:cNvPr id="3" name="GL_4">
            <a:hlinkClick r:id="" action="ppaction://media"/>
            <a:extLst>
              <a:ext uri="{FF2B5EF4-FFF2-40B4-BE49-F238E27FC236}">
                <a16:creationId xmlns:a16="http://schemas.microsoft.com/office/drawing/2014/main" id="{7C252D58-2019-4A68-8AD0-B8069A6B21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6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9693" y="638973"/>
            <a:ext cx="5575438" cy="55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61882-CA96-4BCA-AEF7-24B25B4A1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8" y="131673"/>
            <a:ext cx="5221990" cy="802667"/>
          </a:xfrm>
        </p:spPr>
        <p:txBody>
          <a:bodyPr>
            <a:normAutofit fontScale="90000"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informations</a:t>
            </a:r>
            <a:endParaRPr lang="fr-FR" sz="4000" b="1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1835D6-A327-4BF9-8BBD-AAE1D845B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224" y="1071330"/>
            <a:ext cx="6759834" cy="5213305"/>
          </a:xfrm>
        </p:spPr>
        <p:txBody>
          <a:bodyPr>
            <a:noAutofit/>
          </a:bodyPr>
          <a:lstStyle/>
          <a:p>
            <a:r>
              <a:rPr lang="fr-FR" sz="3200" dirty="0" err="1">
                <a:cs typeface="Calibri"/>
              </a:rPr>
              <a:t>Gravitational</a:t>
            </a:r>
            <a:r>
              <a:rPr lang="fr-FR" sz="3200" dirty="0">
                <a:cs typeface="Calibri"/>
              </a:rPr>
              <a:t> </a:t>
            </a:r>
            <a:r>
              <a:rPr lang="fr-FR" sz="3200" dirty="0" err="1">
                <a:cs typeface="Calibri"/>
              </a:rPr>
              <a:t>lensing</a:t>
            </a:r>
            <a:r>
              <a:rPr lang="fr-FR" sz="3200" dirty="0">
                <a:cs typeface="Calibri"/>
              </a:rPr>
              <a:t> simulation program</a:t>
            </a:r>
          </a:p>
          <a:p>
            <a:r>
              <a:rPr lang="fr-FR" sz="3200" dirty="0" err="1">
                <a:cs typeface="Calibri"/>
              </a:rPr>
              <a:t>Created</a:t>
            </a:r>
            <a:r>
              <a:rPr lang="fr-FR" sz="3200" dirty="0">
                <a:cs typeface="Calibri"/>
              </a:rPr>
              <a:t> by J.P. </a:t>
            </a:r>
            <a:r>
              <a:rPr lang="fr-FR" sz="3200" dirty="0" err="1">
                <a:cs typeface="Calibri"/>
              </a:rPr>
              <a:t>Kneib</a:t>
            </a:r>
            <a:r>
              <a:rPr lang="fr-FR" sz="3200" dirty="0">
                <a:cs typeface="Calibri"/>
              </a:rPr>
              <a:t> (1993) </a:t>
            </a:r>
          </a:p>
          <a:p>
            <a:r>
              <a:rPr lang="fr-FR" sz="3200" dirty="0">
                <a:cs typeface="Calibri"/>
              </a:rPr>
              <a:t>Public, open source, multi </a:t>
            </a:r>
            <a:r>
              <a:rPr lang="fr-FR" sz="3200" dirty="0" err="1">
                <a:cs typeface="Calibri"/>
              </a:rPr>
              <a:t>developers</a:t>
            </a:r>
            <a:endParaRPr lang="fr-FR" sz="3200" dirty="0">
              <a:cs typeface="Calibri"/>
            </a:endParaRPr>
          </a:p>
          <a:p>
            <a:r>
              <a:rPr lang="fr-FR" sz="3200" dirty="0" smtClean="0">
                <a:cs typeface="Calibri"/>
              </a:rPr>
              <a:t>French </a:t>
            </a:r>
            <a:r>
              <a:rPr lang="fr-FR" sz="3200" dirty="0">
                <a:cs typeface="Calibri"/>
              </a:rPr>
              <a:t>collaboration : Toulouse, Marseille, Lyon</a:t>
            </a:r>
          </a:p>
          <a:p>
            <a:r>
              <a:rPr lang="fr-FR" sz="3200" dirty="0" err="1">
                <a:cs typeface="Calibri"/>
              </a:rPr>
              <a:t>Used</a:t>
            </a:r>
            <a:r>
              <a:rPr lang="fr-FR" sz="3200" dirty="0">
                <a:cs typeface="Calibri"/>
              </a:rPr>
              <a:t> by about 10 </a:t>
            </a:r>
            <a:r>
              <a:rPr lang="fr-FR" sz="3200" dirty="0" err="1">
                <a:cs typeface="Calibri"/>
              </a:rPr>
              <a:t>research</a:t>
            </a:r>
            <a:r>
              <a:rPr lang="fr-FR" sz="3200" dirty="0">
                <a:cs typeface="Calibri"/>
              </a:rPr>
              <a:t> teams </a:t>
            </a:r>
            <a:r>
              <a:rPr lang="fr-FR" sz="3200" dirty="0" err="1">
                <a:cs typeface="Calibri"/>
              </a:rPr>
              <a:t>around</a:t>
            </a:r>
            <a:r>
              <a:rPr lang="fr-FR" sz="3200" dirty="0">
                <a:cs typeface="Calibri"/>
              </a:rPr>
              <a:t> the </a:t>
            </a:r>
            <a:r>
              <a:rPr lang="fr-FR" sz="3200" dirty="0" smtClean="0">
                <a:cs typeface="Calibri"/>
              </a:rPr>
              <a:t>world</a:t>
            </a:r>
            <a:endParaRPr lang="fr-FR" sz="3200" dirty="0">
              <a:cs typeface="Calibri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EAE9E987-1723-488A-90F1-BEF80A44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14" y="1131168"/>
            <a:ext cx="4614927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numéro de diapositive 7">
            <a:extLst>
              <a:ext uri="{FF2B5EF4-FFF2-40B4-BE49-F238E27FC236}">
                <a16:creationId xmlns:a16="http://schemas.microsoft.com/office/drawing/2014/main" id="{EBF2E94F-CFC2-4522-B2EC-353AAA239B32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348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1C9E7-44B7-41F5-8DED-D3A28F17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23" y="69191"/>
            <a:ext cx="5070426" cy="824479"/>
          </a:xfrm>
        </p:spPr>
        <p:txBody>
          <a:bodyPr>
            <a:normAutofit/>
          </a:bodyPr>
          <a:lstStyle/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Running</a:t>
            </a:r>
            <a:endParaRPr lang="fr-FR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E0724-E024-403C-94A6-BC5033DBF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71" y="758390"/>
            <a:ext cx="5027498" cy="1102623"/>
          </a:xfrm>
        </p:spPr>
        <p:txBody>
          <a:bodyPr>
            <a:noAutofit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fr-FR" sz="2800" b="1" dirty="0">
                <a:cs typeface="Calibri" panose="020F0502020204030204"/>
              </a:rPr>
              <a:t>INPUT</a:t>
            </a:r>
            <a:r>
              <a:rPr lang="fr-FR" sz="2800" dirty="0">
                <a:cs typeface="Calibri" panose="020F0502020204030204"/>
              </a:rPr>
              <a:t> : source / image positions 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fr-FR" sz="2800" dirty="0">
                <a:cs typeface="Calibri" panose="020F0502020204030204"/>
              </a:rPr>
              <a:t>                  + </a:t>
            </a:r>
            <a:r>
              <a:rPr lang="fr-FR" sz="2800" dirty="0" err="1">
                <a:cs typeface="Calibri" panose="020F0502020204030204"/>
              </a:rPr>
              <a:t>lens</a:t>
            </a:r>
            <a:r>
              <a:rPr lang="fr-FR" sz="2800" dirty="0">
                <a:cs typeface="Calibri" panose="020F0502020204030204"/>
              </a:rPr>
              <a:t> </a:t>
            </a:r>
            <a:r>
              <a:rPr lang="fr-FR" sz="2800" dirty="0" err="1">
                <a:cs typeface="Calibri" panose="020F0502020204030204"/>
              </a:rPr>
              <a:t>parameters</a:t>
            </a:r>
            <a:r>
              <a:rPr lang="fr-FR" sz="2800" dirty="0">
                <a:cs typeface="Calibri" panose="020F0502020204030204"/>
              </a:rPr>
              <a:t> 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452E7F2-0946-41C5-8DF1-15DD626BC803}"/>
              </a:ext>
            </a:extLst>
          </p:cNvPr>
          <p:cNvSpPr txBox="1"/>
          <p:nvPr/>
        </p:nvSpPr>
        <p:spPr>
          <a:xfrm>
            <a:off x="7064829" y="516419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dirty="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8C6CA0-30CB-4051-AD19-56F84458AC10}"/>
              </a:ext>
            </a:extLst>
          </p:cNvPr>
          <p:cNvSpPr txBox="1"/>
          <p:nvPr/>
        </p:nvSpPr>
        <p:spPr>
          <a:xfrm>
            <a:off x="5383759" y="1139860"/>
            <a:ext cx="6670413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b="1" dirty="0"/>
              <a:t>OUTPUT</a:t>
            </a:r>
            <a:r>
              <a:rPr lang="fr-FR" sz="2800" dirty="0"/>
              <a:t> : All images and source(s) positions </a:t>
            </a:r>
            <a:endParaRPr lang="fr-FR" sz="2800" dirty="0">
              <a:cs typeface="Calibri"/>
            </a:endParaRPr>
          </a:p>
        </p:txBody>
      </p:sp>
      <p:pic>
        <p:nvPicPr>
          <p:cNvPr id="6" name="Image 4" descr="Une image contenant ciel, assis&#10;&#10;Description générée avec un niveau de confiance élevé">
            <a:extLst>
              <a:ext uri="{FF2B5EF4-FFF2-40B4-BE49-F238E27FC236}">
                <a16:creationId xmlns:a16="http://schemas.microsoft.com/office/drawing/2014/main" id="{1BF44518-B5D9-4B95-BB74-916E15BB8B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5997" r="6772" b="11233"/>
          <a:stretch/>
        </p:blipFill>
        <p:spPr>
          <a:xfrm>
            <a:off x="5269235" y="1852223"/>
            <a:ext cx="6855014" cy="490258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E67E979-4CE7-4F60-BAED-FD058E68589D}"/>
              </a:ext>
            </a:extLst>
          </p:cNvPr>
          <p:cNvSpPr txBox="1"/>
          <p:nvPr/>
        </p:nvSpPr>
        <p:spPr>
          <a:xfrm>
            <a:off x="10460803" y="2031715"/>
            <a:ext cx="159592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Red: Potential</a:t>
            </a:r>
          </a:p>
          <a:p>
            <a:r>
              <a:rPr lang="fr-FR">
                <a:cs typeface="Calibri"/>
              </a:rPr>
              <a:t>Blue: Images</a:t>
            </a:r>
            <a:endParaRPr lang="fr-FR" dirty="0">
              <a:cs typeface="Calibri"/>
            </a:endParaRPr>
          </a:p>
          <a:p>
            <a:r>
              <a:rPr lang="fr-FR">
                <a:cs typeface="Calibri"/>
              </a:rPr>
              <a:t>Yellow: Source</a:t>
            </a:r>
            <a:endParaRPr lang="fr-FR" dirty="0">
              <a:cs typeface="Calibri"/>
            </a:endParaRPr>
          </a:p>
        </p:txBody>
      </p:sp>
      <p:pic>
        <p:nvPicPr>
          <p:cNvPr id="8" name="Image 8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89DB0852-2B9F-49B4-82A1-368A6CCC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34" y="1739552"/>
            <a:ext cx="4624486" cy="5046172"/>
          </a:xfrm>
          <a:prstGeom prst="rect">
            <a:avLst/>
          </a:prstGeom>
        </p:spPr>
      </p:pic>
      <p:sp>
        <p:nvSpPr>
          <p:cNvPr id="11" name="Espace réservé du numéro de diapositive 7">
            <a:extLst>
              <a:ext uri="{FF2B5EF4-FFF2-40B4-BE49-F238E27FC236}">
                <a16:creationId xmlns:a16="http://schemas.microsoft.com/office/drawing/2014/main" id="{80C163EC-49C4-4F89-BC9D-577616176873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480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4">
            <a:extLst>
              <a:ext uri="{FF2B5EF4-FFF2-40B4-BE49-F238E27FC236}">
                <a16:creationId xmlns:a16="http://schemas.microsoft.com/office/drawing/2014/main" id="{A64A6091-744D-4A74-8BCA-3DF16AC9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2" t="5997" r="6772" b="11233"/>
          <a:stretch/>
        </p:blipFill>
        <p:spPr>
          <a:xfrm>
            <a:off x="2121857" y="754477"/>
            <a:ext cx="8250587" cy="591288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A189B5D-8C8B-46AA-9407-F174F8EFA76A}"/>
              </a:ext>
            </a:extLst>
          </p:cNvPr>
          <p:cNvSpPr txBox="1"/>
          <p:nvPr/>
        </p:nvSpPr>
        <p:spPr>
          <a:xfrm>
            <a:off x="5386919" y="1199486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2400" dirty="0">
              <a:solidFill>
                <a:schemeClr val="accent4"/>
              </a:solidFill>
              <a:cs typeface="Calibri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F933EF3-2B9E-4025-A283-E5A6511D0887}"/>
              </a:ext>
            </a:extLst>
          </p:cNvPr>
          <p:cNvSpPr txBox="1">
            <a:spLocks/>
          </p:cNvSpPr>
          <p:nvPr/>
        </p:nvSpPr>
        <p:spPr>
          <a:xfrm>
            <a:off x="502876" y="-80299"/>
            <a:ext cx="4099947" cy="10355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 dirty="0" err="1">
                <a:cs typeface="Calibri Light"/>
              </a:rPr>
              <a:t>Lenstool</a:t>
            </a:r>
            <a:r>
              <a:rPr lang="fr-FR" sz="4000" dirty="0">
                <a:cs typeface="Calibri Light"/>
              </a:rPr>
              <a:t>: Model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5BD879-E718-4BC9-84B6-A67832B772B4}"/>
              </a:ext>
            </a:extLst>
          </p:cNvPr>
          <p:cNvSpPr txBox="1"/>
          <p:nvPr/>
        </p:nvSpPr>
        <p:spPr>
          <a:xfrm>
            <a:off x="5114776" y="845700"/>
            <a:ext cx="2743200" cy="107721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>
                <a:solidFill>
                  <a:schemeClr val="accent4"/>
                </a:solidFill>
                <a:cs typeface="Calibri"/>
              </a:rPr>
              <a:t>Caustic lines</a:t>
            </a:r>
          </a:p>
          <a:p>
            <a:endParaRPr lang="fr-FR" sz="3200" dirty="0">
              <a:cs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321C99-1CC2-4059-AC77-C974D1330EDB}"/>
              </a:ext>
            </a:extLst>
          </p:cNvPr>
          <p:cNvSpPr txBox="1"/>
          <p:nvPr/>
        </p:nvSpPr>
        <p:spPr>
          <a:xfrm>
            <a:off x="8739247" y="884011"/>
            <a:ext cx="159592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Red: Potential</a:t>
            </a:r>
          </a:p>
          <a:p>
            <a:r>
              <a:rPr lang="fr-FR">
                <a:cs typeface="Calibri"/>
              </a:rPr>
              <a:t>Blue: Images</a:t>
            </a:r>
            <a:endParaRPr lang="fr-FR" dirty="0">
              <a:cs typeface="Calibri"/>
            </a:endParaRPr>
          </a:p>
          <a:p>
            <a:r>
              <a:rPr lang="fr-FR">
                <a:cs typeface="Calibri"/>
              </a:rPr>
              <a:t>Yellow: Source</a:t>
            </a:r>
            <a:endParaRPr lang="fr-FR" dirty="0">
              <a:cs typeface="Calibri"/>
            </a:endParaRPr>
          </a:p>
        </p:txBody>
      </p:sp>
      <p:sp>
        <p:nvSpPr>
          <p:cNvPr id="9" name="Espace réservé du numéro de diapositive 7">
            <a:extLst>
              <a:ext uri="{FF2B5EF4-FFF2-40B4-BE49-F238E27FC236}">
                <a16:creationId xmlns:a16="http://schemas.microsoft.com/office/drawing/2014/main" id="{1E81F06B-4351-45CE-80C8-93357121BE6C}"/>
              </a:ext>
            </a:extLst>
          </p:cNvPr>
          <p:cNvSpPr txBox="1">
            <a:spLocks/>
          </p:cNvSpPr>
          <p:nvPr/>
        </p:nvSpPr>
        <p:spPr>
          <a:xfrm>
            <a:off x="11639547" y="64801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/>
              <a:pPr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661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44</TotalTime>
  <Words>298</Words>
  <Application>Microsoft Office PowerPoint</Application>
  <PresentationFormat>Grand écran</PresentationFormat>
  <Paragraphs>144</Paragraphs>
  <Slides>24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Celestial</vt:lpstr>
      <vt:lpstr>Numerical project : Lenstool</vt:lpstr>
      <vt:lpstr>Gravitational Lensing effect </vt:lpstr>
      <vt:lpstr>Présentation PowerPoint</vt:lpstr>
      <vt:lpstr>Gravitational lensing</vt:lpstr>
      <vt:lpstr>Gravitational lensing</vt:lpstr>
      <vt:lpstr>Gravitational lensing</vt:lpstr>
      <vt:lpstr>Lenstool: informations</vt:lpstr>
      <vt:lpstr>Lenstool: Running</vt:lpstr>
      <vt:lpstr>Présentation PowerPoint</vt:lpstr>
      <vt:lpstr>Présentation PowerPoint</vt:lpstr>
      <vt:lpstr>Présentation PowerPoint</vt:lpstr>
      <vt:lpstr>Lenstool: Shear </vt:lpstr>
      <vt:lpstr>Lenstool: Shear effect</vt:lpstr>
      <vt:lpstr>Lenstool: Shear effect</vt:lpstr>
      <vt:lpstr>LENSTOOL: Scientific interest</vt:lpstr>
      <vt:lpstr>Lenstool: Potential optimisation</vt:lpstr>
      <vt:lpstr>Présentation PowerPoint</vt:lpstr>
      <vt:lpstr>LensTOOL: Test procedure  </vt:lpstr>
      <vt:lpstr>Lenstool: Results for 1 potential</vt:lpstr>
      <vt:lpstr>LENSTOOL: Results for 2 potentials</vt:lpstr>
      <vt:lpstr>LENSTOOL: Results for 2 potentials</vt:lpstr>
      <vt:lpstr>LENSTOOL: Results </vt:lpstr>
      <vt:lpstr>Lenstool: current limit + other models 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Rey</dc:creator>
  <cp:lastModifiedBy>Antoine Rocher</cp:lastModifiedBy>
  <cp:revision>3096</cp:revision>
  <dcterms:created xsi:type="dcterms:W3CDTF">2014-09-12T02:08:24Z</dcterms:created>
  <dcterms:modified xsi:type="dcterms:W3CDTF">2019-01-22T19:07:41Z</dcterms:modified>
</cp:coreProperties>
</file>